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61" r:id="rId3"/>
    <p:sldId id="262" r:id="rId4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2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ED8E12-60DB-4859-B019-EF9C8DC45DC7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1F98028-4C5F-4FB9-9661-A61EEE1F39E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18926359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1F98028-4C5F-4FB9-9661-A61EEE1F39E4}" type="slidenum">
              <a:rPr lang="ko-KR" altLang="en-US" smtClean="0"/>
              <a:pPr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23147859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2B1924-4788-4CEF-8F0A-6AF7904D3590}" type="datetimeFigureOut">
              <a:rPr lang="ko-KR" altLang="en-US" smtClean="0"/>
              <a:pPr/>
              <a:t>3/31/2016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C56085-0ABD-4E7D-8A67-C5AA10AC0B7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1247696" y="5274"/>
            <a:ext cx="2089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&lt;Voltage setting&gt;</a:t>
            </a:r>
            <a:endParaRPr lang="ko-KR" alt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320890" y="2234922"/>
            <a:ext cx="15215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&lt;P-gamma&gt;</a:t>
            </a:r>
            <a:endParaRPr lang="ko-KR" alt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613462" y="6464369"/>
            <a:ext cx="24950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 smtClean="0"/>
              <a:t>*Voltage </a:t>
            </a:r>
            <a:r>
              <a:rPr lang="ko-KR" altLang="en-US" sz="1200" dirty="0" smtClean="0"/>
              <a:t>측정</a:t>
            </a:r>
            <a:r>
              <a:rPr lang="en-US" altLang="ko-KR" sz="1200" dirty="0" smtClean="0"/>
              <a:t> Point : Source PCB</a:t>
            </a:r>
            <a:endParaRPr lang="ko-KR" altLang="en-US" sz="1200" dirty="0"/>
          </a:p>
        </p:txBody>
      </p:sp>
      <p:graphicFrame>
        <p:nvGraphicFramePr>
          <p:cNvPr id="10" name="표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878359234"/>
              </p:ext>
            </p:extLst>
          </p:nvPr>
        </p:nvGraphicFramePr>
        <p:xfrm>
          <a:off x="1331640" y="404664"/>
          <a:ext cx="2088232" cy="1656186"/>
        </p:xfrm>
        <a:graphic>
          <a:graphicData uri="http://schemas.openxmlformats.org/drawingml/2006/table">
            <a:tbl>
              <a:tblPr/>
              <a:tblGrid>
                <a:gridCol w="971271"/>
                <a:gridCol w="1116961"/>
              </a:tblGrid>
              <a:tr h="236598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Voltage(V)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659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VDD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1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17.6</a:t>
                      </a:r>
                      <a:r>
                        <a:rPr lang="ko-KR" altLang="en-US" sz="11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659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HVDD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1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8.5</a:t>
                      </a:r>
                      <a:r>
                        <a:rPr lang="ko-KR" altLang="en-US" sz="11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659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VCC18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1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1.8</a:t>
                      </a:r>
                      <a:endParaRPr lang="ko-KR" altLang="en-US" sz="1100" b="0" i="0" u="none" strike="noStrike" dirty="0">
                        <a:solidFill>
                          <a:srgbClr val="000000"/>
                        </a:solidFill>
                        <a:latin typeface="맑은 고딕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659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Vterm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1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1.2</a:t>
                      </a:r>
                      <a:endParaRPr lang="ko-KR" altLang="en-US" sz="1100" b="0" i="0" u="none" strike="noStrike" dirty="0">
                        <a:solidFill>
                          <a:srgbClr val="000000"/>
                        </a:solidFill>
                        <a:latin typeface="맑은 고딕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659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VGH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1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30</a:t>
                      </a:r>
                      <a:endParaRPr lang="ko-KR" altLang="en-US" sz="1100" b="0" i="0" u="none" strike="noStrike" dirty="0">
                        <a:solidFill>
                          <a:srgbClr val="000000"/>
                        </a:solidFill>
                        <a:latin typeface="맑은 고딕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659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VGL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1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-8</a:t>
                      </a:r>
                      <a:endParaRPr lang="ko-KR" altLang="en-US" sz="1100" b="0" i="0" u="none" strike="noStrike" dirty="0">
                        <a:solidFill>
                          <a:srgbClr val="000000"/>
                        </a:solidFill>
                        <a:latin typeface="맑은 고딕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1" name="표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500134345"/>
              </p:ext>
            </p:extLst>
          </p:nvPr>
        </p:nvGraphicFramePr>
        <p:xfrm>
          <a:off x="1343030" y="2605360"/>
          <a:ext cx="3156962" cy="4064000"/>
        </p:xfrm>
        <a:graphic>
          <a:graphicData uri="http://schemas.openxmlformats.org/drawingml/2006/table">
            <a:tbl>
              <a:tblPr/>
              <a:tblGrid>
                <a:gridCol w="870886"/>
                <a:gridCol w="1156278"/>
                <a:gridCol w="1129798"/>
              </a:tblGrid>
              <a:tr h="203200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 Ref.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Value(V)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rowSpan="9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Positive</a:t>
                      </a:r>
                      <a:b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</a:br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Voltage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16.8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Gamma2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15.5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Gamma3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14.2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Gamma4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13.4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Gamma5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12.4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Gamma6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11.5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Gamma7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11.3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Gamma8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9.3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Gamma9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7.7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rowSpan="9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Negative</a:t>
                      </a:r>
                      <a:b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</a:br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Voltage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Gamma10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8.1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Gamma11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7.4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Gamma12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5.7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Gamma13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5.1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Gamma14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4.3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Gamma15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3.2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Gamma16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2.4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Gamma17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1.3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Gamma18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0.4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latin typeface="맑은 고딕"/>
                        </a:rPr>
                        <a:t>VCOM</a:t>
                      </a: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latin typeface="맑은 고딕"/>
                        </a:rPr>
                        <a:t>　</a:t>
                      </a:r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latin typeface="맑은 고딕"/>
                        </a:rPr>
                        <a:t>7.85</a:t>
                      </a:r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latin typeface="맑은 고딕"/>
                      </a:endParaRPr>
                    </a:p>
                  </a:txBody>
                  <a:tcPr marL="8835" marR="8835" marT="883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251520" y="59105"/>
            <a:ext cx="16738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&lt;CEDS CTRE&gt;</a:t>
            </a:r>
            <a:endParaRPr lang="ko-KR" altLang="en-US" dirty="0"/>
          </a:p>
        </p:txBody>
      </p:sp>
      <p:graphicFrame>
        <p:nvGraphicFramePr>
          <p:cNvPr id="7" name="표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867695645"/>
              </p:ext>
            </p:extLst>
          </p:nvPr>
        </p:nvGraphicFramePr>
        <p:xfrm>
          <a:off x="611560" y="548680"/>
          <a:ext cx="8064896" cy="609009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699896"/>
                <a:gridCol w="841098"/>
                <a:gridCol w="1622423"/>
                <a:gridCol w="2271959"/>
                <a:gridCol w="2629520"/>
              </a:tblGrid>
              <a:tr h="225559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-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Bit No</a:t>
                      </a:r>
                      <a:endParaRPr kumimoji="0" lang="en-US" altLang="ko-KR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Packet Name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LCM</a:t>
                      </a:r>
                      <a:r>
                        <a:rPr lang="en-US" sz="1000" u="none" strike="noStrike" baseline="0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 settling </a:t>
                      </a:r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Value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Remarks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5559">
                <a:tc rowSpan="26"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CTRS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0,1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CK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11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　</a:t>
                      </a:r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CTRS[0]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6"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Indicates the </a:t>
                      </a:r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packet </a:t>
                      </a:r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is the control packet</a:t>
                      </a:r>
                      <a:b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</a:br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LLLLLL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3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CTRS[1]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4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CTRS[2]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5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CTRS[3]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6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CTRS[4]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7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CTRS[5]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8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POL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-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Toggle every frame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9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GSP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-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Gate Start Pulse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10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CS1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POL Changing Detection C/S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11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LTD1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Mode1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12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LTD0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13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H4INV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　</a:t>
                      </a:r>
                      <a:endParaRPr lang="ko-KR" alt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14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POL2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-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Toggle every frame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15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SHL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Right to Left Scanning @ Bottom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16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H2POL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　</a:t>
                      </a:r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17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EQ1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Equalizer mode control pins</a:t>
                      </a:r>
                      <a:b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</a:br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EQ=LL (OFF)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18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EQ2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19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CS0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POL Changing Detection C/S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20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SLEW1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Normal Power Mode(75%)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21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SLEW0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22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1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itchFamily="34" charset="0"/>
                        </a:rPr>
                        <a:t>TESTA[0]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4">
                  <a:txBody>
                    <a:bodyPr/>
                    <a:lstStyle/>
                    <a:p>
                      <a:pPr algn="l" fontAlgn="ctr"/>
                      <a:r>
                        <a:rPr lang="ko-KR" alt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　</a:t>
                      </a:r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23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1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itchFamily="34" charset="0"/>
                        </a:rPr>
                        <a:t>TESTA[1]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24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1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TESTA[2]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25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1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TESTA[3]</a:t>
                      </a:r>
                    </a:p>
                  </a:txBody>
                  <a:tcPr marL="0" marR="0" marT="0" marB="0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25559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26~27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DMY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00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　</a:t>
                      </a:r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6389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표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120000132"/>
              </p:ext>
            </p:extLst>
          </p:nvPr>
        </p:nvGraphicFramePr>
        <p:xfrm>
          <a:off x="611560" y="548681"/>
          <a:ext cx="8064896" cy="617123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699896"/>
                <a:gridCol w="841098"/>
                <a:gridCol w="1622423"/>
                <a:gridCol w="2271959"/>
                <a:gridCol w="2629520"/>
              </a:tblGrid>
              <a:tr h="219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-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Bit No</a:t>
                      </a:r>
                      <a:endParaRPr kumimoji="0" lang="en-US" altLang="ko-KR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Packet Name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LCM</a:t>
                      </a:r>
                      <a:r>
                        <a:rPr lang="en-US" sz="1000" u="none" strike="noStrike" baseline="0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 settling </a:t>
                      </a:r>
                      <a:r>
                        <a:rPr lang="en-US" sz="1000" u="none" strike="noStrike" dirty="0" smtClean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Value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Remarks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19847">
                <a:tc rowSpan="26">
                  <a:txBody>
                    <a:bodyPr/>
                    <a:lstStyle/>
                    <a:p>
                      <a:pPr algn="ctr" rtl="0" fontAlgn="ctr"/>
                      <a:r>
                        <a:rPr lang="en-US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CTR1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0,1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CK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　</a:t>
                      </a:r>
                    </a:p>
                  </a:txBody>
                  <a:tcPr marL="36000" marR="36000" marT="9525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SOE_S[0]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10"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SOE Start packet data (316)</a:t>
                      </a:r>
                    </a:p>
                    <a:p>
                      <a:pPr algn="l" fontAlgn="ctr"/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 </a:t>
                      </a:r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SOE</a:t>
                      </a:r>
                      <a:r>
                        <a:rPr lang="en-US" sz="10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 Start time = First data + 319PCLK</a:t>
                      </a:r>
                    </a:p>
                    <a:p>
                      <a:pPr algn="l" fontAlgn="ctr"/>
                      <a:endParaRPr lang="en-US" sz="1000" b="0" i="0" u="none" strike="noStrike" baseline="0" dirty="0" smtClean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  <a:p>
                      <a:pPr marL="0" marR="0" indent="0" algn="l" defTabSz="914400" rtl="0" eaLnBrk="1" fontAlgn="ctr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0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SOE Pulse Width = 720ns@1.38Gbps</a:t>
                      </a:r>
                      <a:endParaRPr lang="en-US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9525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3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SOE_S[1]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4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SOE_S[2]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5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SOE_S[3]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6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SOE_S[4]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7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SOE_S[5]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 dirty="0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8</a:t>
                      </a:r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SOE_S[6]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9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SOE_S[7]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10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SOE_S[8]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11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SOE_S[9]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12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SOE_E[0]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rowSpan="8"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SOE End packet data (31)</a:t>
                      </a:r>
                    </a:p>
                    <a:p>
                      <a:pPr marL="0" marR="0" indent="0" algn="l" defTabSz="914400" rtl="0" eaLnBrk="1" fontAlgn="ctr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 </a:t>
                      </a:r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altLang="ko-KR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SOE</a:t>
                      </a:r>
                      <a:r>
                        <a:rPr lang="en-US" altLang="ko-KR" sz="10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 End time = Last data + 35PCLK</a:t>
                      </a:r>
                      <a:endParaRPr 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36000" marR="36000" marT="9525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13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SOE_E[1]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14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SOE_E[2]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15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SOE_E[3]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16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SOE_E[4]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17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SOE_E[5]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18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SOE_E[6]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19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0" fontAlgn="base" latinLnBrk="0" hangingPunct="0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SOE_E[7]</a:t>
                      </a:r>
                    </a:p>
                  </a:txBody>
                  <a:tcPr marL="36000" marR="18000" marT="17995" marB="1799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3865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20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1" fontAlgn="base" latinLnBrk="1" hangingPunct="1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itchFamily="34" charset="0"/>
                        </a:rPr>
                        <a:t>TESTB[0]</a:t>
                      </a:r>
                    </a:p>
                  </a:txBody>
                  <a:tcPr marL="91455" marR="91455" marT="45719" marB="45719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6">
                  <a:txBody>
                    <a:bodyPr/>
                    <a:lstStyle/>
                    <a:p>
                      <a:pPr algn="l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　</a:t>
                      </a:r>
                    </a:p>
                  </a:txBody>
                  <a:tcPr marL="36000" marR="36000" marT="9525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3865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21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1" fontAlgn="base" latinLnBrk="1" hangingPunct="1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itchFamily="34" charset="0"/>
                        </a:rPr>
                        <a:t>TESTB[1]</a:t>
                      </a:r>
                    </a:p>
                  </a:txBody>
                  <a:tcPr marL="91455" marR="91455" marT="45719" marB="45719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3865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22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1" fontAlgn="base" latinLnBrk="1" hangingPunct="1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itchFamily="34" charset="0"/>
                        </a:rPr>
                        <a:t>TESTB[2]</a:t>
                      </a:r>
                    </a:p>
                  </a:txBody>
                  <a:tcPr marL="91455" marR="91455" marT="45719" marB="45719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38645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23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1" fontAlgn="base" latinLnBrk="1" hangingPunct="1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itchFamily="34" charset="0"/>
                        </a:rPr>
                        <a:t>TESTB[3]</a:t>
                      </a:r>
                    </a:p>
                  </a:txBody>
                  <a:tcPr marL="91455" marR="91455" marT="45715" marB="4571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38645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24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1" fontAlgn="base" latinLnBrk="1" hangingPunct="1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itchFamily="34" charset="0"/>
                        </a:rPr>
                        <a:t>TESTB[4]</a:t>
                      </a:r>
                    </a:p>
                  </a:txBody>
                  <a:tcPr marL="91455" marR="91455" marT="45715" marB="4571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38645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25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62000" rtl="0" eaLnBrk="1" fontAlgn="base" latinLnBrk="1" hangingPunct="1">
                        <a:lnSpc>
                          <a:spcPct val="11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Arial" pitchFamily="34" charset="0"/>
                        </a:rPr>
                        <a:t>TESTB[5]</a:t>
                      </a:r>
                    </a:p>
                  </a:txBody>
                  <a:tcPr marL="91455" marR="91455" marT="45715" marB="45715" anchor="ctr" horzOverflow="overflow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1984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u="none" strike="noStrike"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26~27</a:t>
                      </a:r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</a:endParaRPr>
                    </a:p>
                  </a:txBody>
                  <a:tcPr marL="6389" marR="6389" marT="6389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DMY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 panose="020B0503020000020004" pitchFamily="50" charset="-127"/>
                          <a:ea typeface="맑은 고딕" panose="020B0503020000020004" pitchFamily="50" charset="-127"/>
                        </a:rPr>
                        <a:t>　</a:t>
                      </a:r>
                    </a:p>
                  </a:txBody>
                  <a:tcPr marL="36000" marR="36000" marT="9525" marB="0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51520" y="59105"/>
            <a:ext cx="16738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&lt;CEDS CTRE&gt;</a:t>
            </a:r>
            <a:endParaRPr lang="ko-KR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370</Words>
  <Application>Microsoft Office PowerPoint</Application>
  <PresentationFormat>화면 슬라이드 쇼(4:3)</PresentationFormat>
  <Paragraphs>255</Paragraphs>
  <Slides>3</Slides>
  <Notes>1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3</vt:i4>
      </vt:variant>
    </vt:vector>
  </HeadingPairs>
  <TitlesOfParts>
    <vt:vector size="4" baseType="lpstr">
      <vt:lpstr>Office 테마</vt:lpstr>
      <vt:lpstr>슬라이드 1</vt:lpstr>
      <vt:lpstr>슬라이드 2</vt:lpstr>
      <vt:lpstr>슬라이드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heuser</dc:creator>
  <cp:lastModifiedBy>heuser</cp:lastModifiedBy>
  <cp:revision>46</cp:revision>
  <dcterms:created xsi:type="dcterms:W3CDTF">2016-03-03T07:47:10Z</dcterms:created>
  <dcterms:modified xsi:type="dcterms:W3CDTF">2016-03-31T03:19:17Z</dcterms:modified>
</cp:coreProperties>
</file>

<file path=docProps/thumbnail.jpeg>
</file>