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6" r:id="rId5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55" autoAdjust="0"/>
    <p:restoredTop sz="94660"/>
  </p:normalViewPr>
  <p:slideViewPr>
    <p:cSldViewPr snapToObjects="1">
      <p:cViewPr varScale="1">
        <p:scale>
          <a:sx n="121" d="100"/>
          <a:sy n="121" d="100"/>
        </p:scale>
        <p:origin x="-1368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A9EC6-2B76-405B-867E-FBFBE36CBE81}" type="datetimeFigureOut">
              <a:rPr lang="ko-KR" altLang="en-US" smtClean="0"/>
              <a:pPr/>
              <a:t>4/28/2016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F0BB8-0D2A-4D95-B316-77E1BFE5582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60649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F0BB8-0D2A-4D95-B316-77E1BFE5582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391053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Backup\backup(기획관리)\김선영\양식\SiW CI\CI(normal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56" y="6538850"/>
            <a:ext cx="1496616" cy="274526"/>
          </a:xfrm>
          <a:prstGeom prst="rect">
            <a:avLst/>
          </a:prstGeom>
          <a:noFill/>
        </p:spPr>
      </p:pic>
      <p:cxnSp>
        <p:nvCxnSpPr>
          <p:cNvPr id="11" name="직선 연결선 10"/>
          <p:cNvCxnSpPr/>
          <p:nvPr userDrawn="1"/>
        </p:nvCxnSpPr>
        <p:spPr>
          <a:xfrm>
            <a:off x="543000" y="1011185"/>
            <a:ext cx="8820000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543000" y="2491308"/>
            <a:ext cx="8820000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 userDrawn="1"/>
        </p:nvSpPr>
        <p:spPr>
          <a:xfrm>
            <a:off x="560512" y="659935"/>
            <a:ext cx="5976664" cy="334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Segoe UI" pitchFamily="34" charset="0"/>
              </a:rPr>
              <a:t>VISION 2020 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Segoe UI" pitchFamily="34" charset="0"/>
              </a:rPr>
              <a:t>「</a:t>
            </a:r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Segoe UI" pitchFamily="34" charset="0"/>
              </a:rPr>
              <a:t>From Domestic No.1 to Global Top 10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Segoe UI" pitchFamily="34" charset="0"/>
              </a:rPr>
              <a:t>」</a:t>
            </a:r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Segoe UI" pitchFamily="34" charset="0"/>
              </a:rPr>
              <a:t> </a:t>
            </a:r>
            <a:endParaRPr lang="en-US" altLang="ko-KR" sz="1200" b="1" dirty="0">
              <a:solidFill>
                <a:schemeClr val="bg1">
                  <a:lumMod val="50000"/>
                </a:schemeClr>
              </a:solidFill>
              <a:latin typeface="맑은 고딕" pitchFamily="50" charset="-127"/>
              <a:ea typeface="맑은 고딕" pitchFamily="50" charset="-127"/>
              <a:cs typeface="Segoe UI" pitchFamily="34" charset="0"/>
            </a:endParaRPr>
          </a:p>
        </p:txBody>
      </p:sp>
      <p:sp>
        <p:nvSpPr>
          <p:cNvPr id="14" name="Text Box 20"/>
          <p:cNvSpPr txBox="1">
            <a:spLocks noChangeArrowheads="1"/>
          </p:cNvSpPr>
          <p:nvPr userDrawn="1"/>
        </p:nvSpPr>
        <p:spPr bwMode="auto">
          <a:xfrm>
            <a:off x="1723232" y="2951957"/>
            <a:ext cx="64595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0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돋움체" pitchFamily="49" charset="-127"/>
              </a:defRPr>
            </a:lvl9pPr>
          </a:lstStyle>
          <a:p>
            <a:pPr algn="ctr" eaLnBrk="1" hangingPunct="1"/>
            <a:r>
              <a:rPr lang="en-US" altLang="ko-KR" sz="1400" b="1" u="sng" dirty="0">
                <a:solidFill>
                  <a:srgbClr val="CC0000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WARNING</a:t>
            </a:r>
          </a:p>
          <a:p>
            <a:pPr algn="ctr" eaLnBrk="1" hangingPunct="1"/>
            <a:r>
              <a:rPr lang="en-US" altLang="ko-KR" sz="1400" b="1" dirty="0">
                <a:solidFill>
                  <a:srgbClr val="CC0000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This document is released only to </a:t>
            </a:r>
            <a:r>
              <a:rPr lang="en-US" altLang="ko-KR" sz="1400" b="1" dirty="0" smtClean="0">
                <a:solidFill>
                  <a:srgbClr val="CC0000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LGE.</a:t>
            </a:r>
            <a:endParaRPr lang="en-US" altLang="ko-KR" sz="1400" b="1" dirty="0">
              <a:solidFill>
                <a:srgbClr val="CC0000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  <a:p>
            <a:pPr algn="ctr" eaLnBrk="1" hangingPunct="1"/>
            <a:r>
              <a:rPr lang="en-US" altLang="ko-KR" sz="1400" b="1" dirty="0">
                <a:solidFill>
                  <a:srgbClr val="CC0000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No one is permitted to reproduce and duplicate, in any form, the whole </a:t>
            </a:r>
          </a:p>
          <a:p>
            <a:pPr algn="ctr" eaLnBrk="1" hangingPunct="1"/>
            <a:r>
              <a:rPr lang="en-US" altLang="ko-KR" sz="1400" b="1" dirty="0">
                <a:solidFill>
                  <a:srgbClr val="CC0000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or  part of this document without written approval of Silicon Works.</a:t>
            </a:r>
          </a:p>
        </p:txBody>
      </p:sp>
    </p:spTree>
    <p:extLst>
      <p:ext uri="{BB962C8B-B14F-4D97-AF65-F5344CB8AC3E}">
        <p14:creationId xmlns="" xmlns:p14="http://schemas.microsoft.com/office/powerpoint/2010/main" val="3092001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개발3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273000" y="177880"/>
            <a:ext cx="5544096" cy="370800"/>
          </a:xfrm>
        </p:spPr>
        <p:txBody>
          <a:bodyPr>
            <a:normAutofit/>
          </a:bodyPr>
          <a:lstStyle>
            <a:lvl1pPr algn="l">
              <a:defRPr sz="1800"/>
            </a:lvl1pPr>
          </a:lstStyle>
          <a:p>
            <a:r>
              <a:rPr lang="ko-KR" altLang="en-US" dirty="0" smtClean="0"/>
              <a:t>마스터 제목 스타일 편집                                                 </a:t>
            </a:r>
            <a:endParaRPr lang="ko-KR" altLang="en-US" dirty="0"/>
          </a:p>
        </p:txBody>
      </p:sp>
      <p:sp>
        <p:nvSpPr>
          <p:cNvPr id="6" name="직사각형 5"/>
          <p:cNvSpPr/>
          <p:nvPr userDrawn="1"/>
        </p:nvSpPr>
        <p:spPr>
          <a:xfrm>
            <a:off x="6105130" y="49160"/>
            <a:ext cx="38008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8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VISION 2020</a:t>
            </a:r>
            <a:r>
              <a:rPr lang="en-US" altLang="ko-KR" sz="800" b="1" baseline="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</a:t>
            </a:r>
            <a:r>
              <a:rPr lang="ja-JP" altLang="en-US" sz="800" b="1" baseline="0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「</a:t>
            </a:r>
            <a:r>
              <a:rPr lang="en-US" altLang="ko-KR" sz="8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From Domestic No.1  to Global Top 10</a:t>
            </a:r>
            <a:r>
              <a:rPr lang="ja-JP" altLang="en-US" sz="800" b="1" dirty="0" smtClean="0">
                <a:solidFill>
                  <a:schemeClr val="bg1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」</a:t>
            </a:r>
            <a:endParaRPr lang="ko-KR" altLang="en-US" sz="800" b="1" dirty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273000" y="548680"/>
            <a:ext cx="9360000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D:\Backup\backup(기획관리)\김선영\양식\SiW CI\CI(normal)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2928" y="6525344"/>
            <a:ext cx="1496616" cy="2745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 userDrawn="1"/>
        </p:nvSpPr>
        <p:spPr>
          <a:xfrm>
            <a:off x="4718801" y="6567155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C6163F35-44D0-46DD-AC6B-F21784149364}" type="slidenum">
              <a:rPr lang="ko-KR" altLang="en-US" sz="1000" smtClean="0">
                <a:latin typeface="+mn-lt"/>
              </a:rPr>
              <a:pPr algn="ctr"/>
              <a:t>‹#›</a:t>
            </a:fld>
            <a:r>
              <a:rPr lang="en-US" altLang="ko-KR" sz="1000" dirty="0" smtClean="0">
                <a:latin typeface="+mn-lt"/>
              </a:rPr>
              <a:t>/9</a:t>
            </a:r>
            <a:endParaRPr lang="ko-KR" altLang="en-US" sz="1000" dirty="0">
              <a:latin typeface="+mn-lt"/>
            </a:endParaRPr>
          </a:p>
        </p:txBody>
      </p:sp>
      <p:sp>
        <p:nvSpPr>
          <p:cNvPr id="10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416496" y="764704"/>
            <a:ext cx="6697663" cy="1895904"/>
          </a:xfrm>
        </p:spPr>
        <p:txBody>
          <a:bodyPr>
            <a:spAutoFit/>
          </a:bodyPr>
          <a:lstStyle>
            <a:lvl1pPr marL="144000" indent="-180000">
              <a:buFont typeface="+mj-lt"/>
              <a:buAutoNum type="arabicPeriod"/>
              <a:tabLst>
                <a:tab pos="180975" algn="l"/>
              </a:tabLst>
              <a:defRPr sz="1400"/>
            </a:lvl1pPr>
            <a:lvl2pPr marL="360000" indent="-180000">
              <a:buFont typeface="+mj-lt"/>
              <a:buAutoNum type="arabicParenR"/>
              <a:tabLst>
                <a:tab pos="72000" algn="l"/>
              </a:tabLst>
              <a:defRPr sz="1200"/>
            </a:lvl2pPr>
            <a:lvl3pPr marL="540000" indent="-108000">
              <a:buFont typeface="LG스마트체 Regular" panose="020B0600000101010101" pitchFamily="50" charset="-127"/>
              <a:buChar char="-"/>
              <a:tabLst>
                <a:tab pos="72000" algn="l"/>
              </a:tabLst>
              <a:defRPr sz="1100"/>
            </a:lvl3pPr>
            <a:lvl4pPr>
              <a:buFont typeface="+mj-lt"/>
              <a:buAutoNum type="arabicPeriod"/>
              <a:tabLst>
                <a:tab pos="72000" algn="l"/>
              </a:tabLst>
              <a:defRPr sz="1050"/>
            </a:lvl4pPr>
            <a:lvl5pPr>
              <a:buFont typeface="+mj-lt"/>
              <a:buAutoNum type="arabicPeriod"/>
              <a:tabLst>
                <a:tab pos="72000" algn="l"/>
              </a:tabLst>
              <a:defRPr sz="105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  <a:endParaRPr lang="en-US" altLang="ko-KR" dirty="0" smtClean="0"/>
          </a:p>
          <a:p>
            <a:pPr lvl="0"/>
            <a:r>
              <a:rPr lang="en-US" altLang="ko-KR" dirty="0" err="1" smtClean="0"/>
              <a:t>Wwww</a:t>
            </a:r>
            <a:endParaRPr lang="en-US" altLang="ko-KR" dirty="0" smtClean="0"/>
          </a:p>
          <a:p>
            <a:pPr lvl="0"/>
            <a:r>
              <a:rPr lang="en-US" altLang="ko-KR" dirty="0" err="1" smtClean="0"/>
              <a:t>Eeee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Ddkkdkddk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Dddd</a:t>
            </a:r>
            <a:endParaRPr lang="en-US" altLang="ko-KR" dirty="0" smtClean="0"/>
          </a:p>
          <a:p>
            <a:pPr lvl="2"/>
            <a:r>
              <a:rPr lang="en-US" altLang="ko-KR" dirty="0" err="1" smtClean="0"/>
              <a:t>dkdkdkdkkdkd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둘째 수준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셋째 수준</a:t>
            </a:r>
          </a:p>
        </p:txBody>
      </p:sp>
    </p:spTree>
    <p:extLst>
      <p:ext uri="{BB962C8B-B14F-4D97-AF65-F5344CB8AC3E}">
        <p14:creationId xmlns="" xmlns:p14="http://schemas.microsoft.com/office/powerpoint/2010/main" val="794611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E8F6D-EB54-439F-8B52-521A41D35D7D}" type="datetimeFigureOut">
              <a:rPr lang="ko-KR" altLang="en-US" smtClean="0"/>
              <a:pPr/>
              <a:t>4/28/2016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8F0F5-7E6E-4D5E-94D8-2A8679B6857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52413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1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3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2" name="직선 연결선 191"/>
          <p:cNvCxnSpPr/>
          <p:nvPr/>
        </p:nvCxnSpPr>
        <p:spPr>
          <a:xfrm>
            <a:off x="4527952" y="2112410"/>
            <a:ext cx="0" cy="928413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직선 연결선 190"/>
          <p:cNvCxnSpPr/>
          <p:nvPr/>
        </p:nvCxnSpPr>
        <p:spPr>
          <a:xfrm>
            <a:off x="4064556" y="2093769"/>
            <a:ext cx="0" cy="928413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GOA Timing Spec.(Simple GOA)</a:t>
            </a:r>
            <a:endParaRPr lang="ko-KR" altLang="en-US" dirty="0"/>
          </a:p>
        </p:txBody>
      </p:sp>
      <p:sp>
        <p:nvSpPr>
          <p:cNvPr id="217" name="TextBox 216"/>
          <p:cNvSpPr txBox="1"/>
          <p:nvPr/>
        </p:nvSpPr>
        <p:spPr>
          <a:xfrm>
            <a:off x="344488" y="631721"/>
            <a:ext cx="80648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/>
              <a:t>3</a:t>
            </a:r>
            <a:r>
              <a:rPr lang="en-US" altLang="ko-KR" sz="1200" dirty="0" smtClean="0"/>
              <a:t>. TCLK &amp; VDD_ODD &amp; VDD_EVEN &amp; STV Timing</a:t>
            </a:r>
          </a:p>
          <a:p>
            <a:pPr marL="447675" lvl="1" indent="-228600">
              <a:lnSpc>
                <a:spcPct val="150000"/>
              </a:lnSpc>
              <a:buFont typeface="+mj-lt"/>
              <a:buAutoNum type="alphaUcPeriod"/>
            </a:pPr>
            <a:r>
              <a:rPr lang="en-US" altLang="ko-KR" sz="1000" dirty="0" smtClean="0">
                <a:solidFill>
                  <a:schemeClr val="tx2"/>
                </a:solidFill>
              </a:rPr>
              <a:t>Rising edge and falling edge of TCLK should </a:t>
            </a:r>
            <a:r>
              <a:rPr lang="en-US" altLang="ko-KR" sz="1000" dirty="0">
                <a:solidFill>
                  <a:schemeClr val="tx2"/>
                </a:solidFill>
              </a:rPr>
              <a:t>be </a:t>
            </a:r>
            <a:r>
              <a:rPr lang="en-US" altLang="ko-KR" sz="1000" dirty="0" smtClean="0">
                <a:solidFill>
                  <a:schemeClr val="tx2"/>
                </a:solidFill>
              </a:rPr>
              <a:t>toggled between A Point and B Point. </a:t>
            </a:r>
            <a:endParaRPr lang="ko-KR" altLang="en-US" sz="1200" dirty="0"/>
          </a:p>
        </p:txBody>
      </p:sp>
      <p:sp>
        <p:nvSpPr>
          <p:cNvPr id="588" name="Line 811"/>
          <p:cNvSpPr>
            <a:spLocks noChangeAspect="1" noChangeShapeType="1"/>
          </p:cNvSpPr>
          <p:nvPr/>
        </p:nvSpPr>
        <p:spPr bwMode="auto">
          <a:xfrm>
            <a:off x="1222928" y="1797625"/>
            <a:ext cx="73442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89" name="Line 811"/>
          <p:cNvSpPr>
            <a:spLocks noChangeAspect="1" noChangeShapeType="1"/>
          </p:cNvSpPr>
          <p:nvPr/>
        </p:nvSpPr>
        <p:spPr bwMode="auto">
          <a:xfrm>
            <a:off x="2288704" y="1509593"/>
            <a:ext cx="483888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" name="직선 연결선 3"/>
          <p:cNvCxnSpPr>
            <a:stCxn id="588" idx="1"/>
          </p:cNvCxnSpPr>
          <p:nvPr/>
        </p:nvCxnSpPr>
        <p:spPr>
          <a:xfrm flipV="1">
            <a:off x="1957352" y="1509593"/>
            <a:ext cx="331352" cy="288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" name="Text Box 48"/>
          <p:cNvSpPr txBox="1">
            <a:spLocks noChangeAspect="1" noChangeArrowheads="1"/>
          </p:cNvSpPr>
          <p:nvPr/>
        </p:nvSpPr>
        <p:spPr bwMode="auto">
          <a:xfrm>
            <a:off x="768238" y="1504660"/>
            <a:ext cx="4491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0" i="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VGH</a:t>
            </a:r>
          </a:p>
        </p:txBody>
      </p:sp>
      <p:sp>
        <p:nvSpPr>
          <p:cNvPr id="594" name="Line 811"/>
          <p:cNvSpPr>
            <a:spLocks noChangeAspect="1" noChangeShapeType="1"/>
          </p:cNvSpPr>
          <p:nvPr/>
        </p:nvSpPr>
        <p:spPr bwMode="auto">
          <a:xfrm>
            <a:off x="1222928" y="2093769"/>
            <a:ext cx="2736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95" name="Line 811"/>
          <p:cNvSpPr>
            <a:spLocks noChangeAspect="1" noChangeShapeType="1"/>
          </p:cNvSpPr>
          <p:nvPr/>
        </p:nvSpPr>
        <p:spPr bwMode="auto">
          <a:xfrm>
            <a:off x="1662292" y="2237785"/>
            <a:ext cx="546529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99" name="Text Box 48"/>
          <p:cNvSpPr txBox="1">
            <a:spLocks noChangeAspect="1" noChangeArrowheads="1"/>
          </p:cNvSpPr>
          <p:nvPr/>
        </p:nvSpPr>
        <p:spPr bwMode="auto">
          <a:xfrm>
            <a:off x="768238" y="1944618"/>
            <a:ext cx="4171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0" i="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VGL</a:t>
            </a:r>
          </a:p>
        </p:txBody>
      </p:sp>
      <p:cxnSp>
        <p:nvCxnSpPr>
          <p:cNvPr id="600" name="직선 연결선 599"/>
          <p:cNvCxnSpPr>
            <a:stCxn id="595" idx="0"/>
          </p:cNvCxnSpPr>
          <p:nvPr/>
        </p:nvCxnSpPr>
        <p:spPr>
          <a:xfrm flipH="1" flipV="1">
            <a:off x="1496616" y="2093771"/>
            <a:ext cx="165676" cy="1440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1" name="Line 811"/>
          <p:cNvSpPr>
            <a:spLocks noChangeAspect="1" noChangeShapeType="1"/>
          </p:cNvSpPr>
          <p:nvPr/>
        </p:nvSpPr>
        <p:spPr bwMode="auto">
          <a:xfrm>
            <a:off x="7458936" y="2093769"/>
            <a:ext cx="73442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02" name="직선 연결선 601"/>
          <p:cNvCxnSpPr>
            <a:endCxn id="601" idx="0"/>
          </p:cNvCxnSpPr>
          <p:nvPr/>
        </p:nvCxnSpPr>
        <p:spPr>
          <a:xfrm flipV="1">
            <a:off x="7127584" y="2093769"/>
            <a:ext cx="331352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6" name="Line 811"/>
          <p:cNvSpPr>
            <a:spLocks noChangeAspect="1" noChangeShapeType="1"/>
          </p:cNvSpPr>
          <p:nvPr/>
        </p:nvSpPr>
        <p:spPr bwMode="auto">
          <a:xfrm>
            <a:off x="1185340" y="2656786"/>
            <a:ext cx="301507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10" name="Line 811"/>
          <p:cNvSpPr>
            <a:spLocks noChangeAspect="1" noChangeShapeType="1"/>
          </p:cNvSpPr>
          <p:nvPr/>
        </p:nvSpPr>
        <p:spPr bwMode="auto">
          <a:xfrm>
            <a:off x="6212283" y="2658138"/>
            <a:ext cx="198107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11" name="Text Box 48"/>
          <p:cNvSpPr txBox="1">
            <a:spLocks noChangeAspect="1" noChangeArrowheads="1"/>
          </p:cNvSpPr>
          <p:nvPr/>
        </p:nvSpPr>
        <p:spPr bwMode="auto">
          <a:xfrm>
            <a:off x="768238" y="2411917"/>
            <a:ext cx="47160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0" i="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TCLK</a:t>
            </a:r>
          </a:p>
        </p:txBody>
      </p:sp>
      <p:cxnSp>
        <p:nvCxnSpPr>
          <p:cNvPr id="13" name="직선 연결선 12"/>
          <p:cNvCxnSpPr/>
          <p:nvPr/>
        </p:nvCxnSpPr>
        <p:spPr>
          <a:xfrm>
            <a:off x="2198036" y="1509593"/>
            <a:ext cx="0" cy="2519855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4" name="직선 연결선 633"/>
          <p:cNvCxnSpPr/>
          <p:nvPr/>
        </p:nvCxnSpPr>
        <p:spPr>
          <a:xfrm flipH="1" flipV="1">
            <a:off x="7127584" y="1509593"/>
            <a:ext cx="331352" cy="288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" name="Line 811"/>
          <p:cNvSpPr>
            <a:spLocks noChangeAspect="1" noChangeShapeType="1"/>
          </p:cNvSpPr>
          <p:nvPr/>
        </p:nvSpPr>
        <p:spPr bwMode="auto">
          <a:xfrm>
            <a:off x="7458936" y="1805535"/>
            <a:ext cx="73442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39" name="Line 811"/>
          <p:cNvSpPr>
            <a:spLocks noChangeAspect="1" noChangeShapeType="1"/>
          </p:cNvSpPr>
          <p:nvPr/>
        </p:nvSpPr>
        <p:spPr bwMode="auto">
          <a:xfrm>
            <a:off x="1222928" y="3010964"/>
            <a:ext cx="164828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0" name="Line 833"/>
          <p:cNvSpPr>
            <a:spLocks noChangeAspect="1" noChangeShapeType="1"/>
          </p:cNvSpPr>
          <p:nvPr/>
        </p:nvSpPr>
        <p:spPr bwMode="auto">
          <a:xfrm flipV="1">
            <a:off x="2871210" y="2850627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1" name="Line 833"/>
          <p:cNvSpPr>
            <a:spLocks noChangeAspect="1" noChangeShapeType="1"/>
          </p:cNvSpPr>
          <p:nvPr/>
        </p:nvSpPr>
        <p:spPr bwMode="auto">
          <a:xfrm flipV="1">
            <a:off x="3080792" y="2850626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42" name="직선 연결선 641"/>
          <p:cNvCxnSpPr>
            <a:stCxn id="640" idx="1"/>
          </p:cNvCxnSpPr>
          <p:nvPr/>
        </p:nvCxnSpPr>
        <p:spPr>
          <a:xfrm flipV="1">
            <a:off x="2871211" y="2850626"/>
            <a:ext cx="20958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3" name="Line 811"/>
          <p:cNvSpPr>
            <a:spLocks noChangeAspect="1" noChangeShapeType="1"/>
          </p:cNvSpPr>
          <p:nvPr/>
        </p:nvSpPr>
        <p:spPr bwMode="auto">
          <a:xfrm>
            <a:off x="3080792" y="3010964"/>
            <a:ext cx="77246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7" name="Line 811"/>
          <p:cNvSpPr>
            <a:spLocks noChangeAspect="1" noChangeShapeType="1"/>
          </p:cNvSpPr>
          <p:nvPr/>
        </p:nvSpPr>
        <p:spPr bwMode="auto">
          <a:xfrm>
            <a:off x="6539134" y="3012316"/>
            <a:ext cx="16542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50" name="Text Box 48"/>
          <p:cNvSpPr txBox="1">
            <a:spLocks noChangeAspect="1" noChangeArrowheads="1"/>
          </p:cNvSpPr>
          <p:nvPr/>
        </p:nvSpPr>
        <p:spPr bwMode="auto">
          <a:xfrm>
            <a:off x="768238" y="2771251"/>
            <a:ext cx="47160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0" i="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SCLK</a:t>
            </a:r>
          </a:p>
        </p:txBody>
      </p:sp>
      <p:sp>
        <p:nvSpPr>
          <p:cNvPr id="651" name="Line 811"/>
          <p:cNvSpPr>
            <a:spLocks noChangeAspect="1" noChangeShapeType="1"/>
          </p:cNvSpPr>
          <p:nvPr/>
        </p:nvSpPr>
        <p:spPr bwMode="auto">
          <a:xfrm>
            <a:off x="1222928" y="3555705"/>
            <a:ext cx="2736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52" name="직선 연결선 651"/>
          <p:cNvCxnSpPr/>
          <p:nvPr/>
        </p:nvCxnSpPr>
        <p:spPr>
          <a:xfrm flipH="1" flipV="1">
            <a:off x="1496616" y="3555707"/>
            <a:ext cx="165676" cy="1440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4" name="직선 연결선 653"/>
          <p:cNvCxnSpPr/>
          <p:nvPr/>
        </p:nvCxnSpPr>
        <p:spPr>
          <a:xfrm>
            <a:off x="1662292" y="3699721"/>
            <a:ext cx="12089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7" name="직선 연결선 656"/>
          <p:cNvCxnSpPr/>
          <p:nvPr/>
        </p:nvCxnSpPr>
        <p:spPr>
          <a:xfrm>
            <a:off x="2872543" y="3376868"/>
            <a:ext cx="0" cy="322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8" name="직선 연결선 657"/>
          <p:cNvCxnSpPr/>
          <p:nvPr/>
        </p:nvCxnSpPr>
        <p:spPr>
          <a:xfrm>
            <a:off x="2871212" y="2988623"/>
            <a:ext cx="0" cy="388245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9" name="직선 연결선 658"/>
          <p:cNvCxnSpPr/>
          <p:nvPr/>
        </p:nvCxnSpPr>
        <p:spPr>
          <a:xfrm>
            <a:off x="3080792" y="2988623"/>
            <a:ext cx="0" cy="388246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0" name="직선 연결선 659"/>
          <p:cNvCxnSpPr/>
          <p:nvPr/>
        </p:nvCxnSpPr>
        <p:spPr>
          <a:xfrm>
            <a:off x="3080792" y="3376868"/>
            <a:ext cx="0" cy="322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1" name="직선 연결선 660"/>
          <p:cNvCxnSpPr/>
          <p:nvPr/>
        </p:nvCxnSpPr>
        <p:spPr>
          <a:xfrm flipV="1">
            <a:off x="2871210" y="3376868"/>
            <a:ext cx="20958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직선 연결선 666"/>
          <p:cNvCxnSpPr/>
          <p:nvPr/>
        </p:nvCxnSpPr>
        <p:spPr>
          <a:xfrm>
            <a:off x="3080792" y="3699721"/>
            <a:ext cx="10165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8" name="Text Box 48"/>
          <p:cNvSpPr txBox="1">
            <a:spLocks noChangeAspect="1" noChangeArrowheads="1"/>
          </p:cNvSpPr>
          <p:nvPr/>
        </p:nvSpPr>
        <p:spPr bwMode="auto">
          <a:xfrm>
            <a:off x="768238" y="3376868"/>
            <a:ext cx="40427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0" i="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STV</a:t>
            </a:r>
          </a:p>
        </p:txBody>
      </p:sp>
      <p:sp>
        <p:nvSpPr>
          <p:cNvPr id="670" name="Line 811"/>
          <p:cNvSpPr>
            <a:spLocks noChangeAspect="1" noChangeShapeType="1"/>
          </p:cNvSpPr>
          <p:nvPr/>
        </p:nvSpPr>
        <p:spPr bwMode="auto">
          <a:xfrm>
            <a:off x="7458936" y="3555705"/>
            <a:ext cx="73442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3" name="개체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365764198"/>
              </p:ext>
            </p:extLst>
          </p:nvPr>
        </p:nvGraphicFramePr>
        <p:xfrm>
          <a:off x="3368824" y="1340768"/>
          <a:ext cx="258886" cy="311621"/>
        </p:xfrm>
        <a:graphic>
          <a:graphicData uri="http://schemas.openxmlformats.org/presentationml/2006/ole">
            <p:oleObj spid="_x0000_s7228" name="Visio" r:id="rId4" imgW="85632" imgH="103680" progId="">
              <p:embed/>
            </p:oleObj>
          </a:graphicData>
        </a:graphic>
      </p:graphicFrame>
      <p:graphicFrame>
        <p:nvGraphicFramePr>
          <p:cNvPr id="88" name="개체 8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81803417"/>
              </p:ext>
            </p:extLst>
          </p:nvPr>
        </p:nvGraphicFramePr>
        <p:xfrm>
          <a:off x="3368824" y="2093771"/>
          <a:ext cx="258886" cy="311621"/>
        </p:xfrm>
        <a:graphic>
          <a:graphicData uri="http://schemas.openxmlformats.org/presentationml/2006/ole">
            <p:oleObj spid="_x0000_s7229" name="Visio" r:id="rId5" imgW="85632" imgH="103680" progId="">
              <p:embed/>
            </p:oleObj>
          </a:graphicData>
        </a:graphic>
      </p:graphicFrame>
      <p:graphicFrame>
        <p:nvGraphicFramePr>
          <p:cNvPr id="89" name="개체 8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62088278"/>
              </p:ext>
            </p:extLst>
          </p:nvPr>
        </p:nvGraphicFramePr>
        <p:xfrm>
          <a:off x="3368824" y="2489230"/>
          <a:ext cx="258886" cy="311621"/>
        </p:xfrm>
        <a:graphic>
          <a:graphicData uri="http://schemas.openxmlformats.org/presentationml/2006/ole">
            <p:oleObj spid="_x0000_s7230" name="Visio" r:id="rId6" imgW="85632" imgH="103680" progId="">
              <p:embed/>
            </p:oleObj>
          </a:graphicData>
        </a:graphic>
      </p:graphicFrame>
      <p:graphicFrame>
        <p:nvGraphicFramePr>
          <p:cNvPr id="90" name="개체 8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58294255"/>
              </p:ext>
            </p:extLst>
          </p:nvPr>
        </p:nvGraphicFramePr>
        <p:xfrm>
          <a:off x="3368824" y="2817449"/>
          <a:ext cx="258886" cy="311621"/>
        </p:xfrm>
        <a:graphic>
          <a:graphicData uri="http://schemas.openxmlformats.org/presentationml/2006/ole">
            <p:oleObj spid="_x0000_s7231" name="Visio" r:id="rId7" imgW="85632" imgH="103680" progId="">
              <p:embed/>
            </p:oleObj>
          </a:graphicData>
        </a:graphic>
      </p:graphicFrame>
      <p:graphicFrame>
        <p:nvGraphicFramePr>
          <p:cNvPr id="91" name="개체 9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89820017"/>
              </p:ext>
            </p:extLst>
          </p:nvPr>
        </p:nvGraphicFramePr>
        <p:xfrm>
          <a:off x="3368824" y="3538294"/>
          <a:ext cx="258886" cy="311621"/>
        </p:xfrm>
        <a:graphic>
          <a:graphicData uri="http://schemas.openxmlformats.org/presentationml/2006/ole">
            <p:oleObj spid="_x0000_s7232" name="Visio" r:id="rId8" imgW="85632" imgH="103680" progId="">
              <p:embed/>
            </p:oleObj>
          </a:graphicData>
        </a:graphic>
      </p:graphicFrame>
      <p:sp>
        <p:nvSpPr>
          <p:cNvPr id="94" name="Line 833"/>
          <p:cNvSpPr>
            <a:spLocks noChangeAspect="1" noChangeShapeType="1"/>
          </p:cNvSpPr>
          <p:nvPr/>
        </p:nvSpPr>
        <p:spPr bwMode="auto">
          <a:xfrm flipV="1">
            <a:off x="3851923" y="2850627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5" name="Line 833"/>
          <p:cNvSpPr>
            <a:spLocks noChangeAspect="1" noChangeShapeType="1"/>
          </p:cNvSpPr>
          <p:nvPr/>
        </p:nvSpPr>
        <p:spPr bwMode="auto">
          <a:xfrm flipV="1">
            <a:off x="4061505" y="2850626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96" name="직선 연결선 95"/>
          <p:cNvCxnSpPr>
            <a:stCxn id="94" idx="1"/>
          </p:cNvCxnSpPr>
          <p:nvPr/>
        </p:nvCxnSpPr>
        <p:spPr>
          <a:xfrm flipV="1">
            <a:off x="3851924" y="2850626"/>
            <a:ext cx="20958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Line 833"/>
          <p:cNvSpPr>
            <a:spLocks noChangeAspect="1" noChangeShapeType="1"/>
          </p:cNvSpPr>
          <p:nvPr/>
        </p:nvSpPr>
        <p:spPr bwMode="auto">
          <a:xfrm flipV="1">
            <a:off x="4200414" y="2496449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3" name="Line 833"/>
          <p:cNvSpPr>
            <a:spLocks noChangeAspect="1" noChangeShapeType="1"/>
          </p:cNvSpPr>
          <p:nvPr/>
        </p:nvSpPr>
        <p:spPr bwMode="auto">
          <a:xfrm flipV="1">
            <a:off x="4409996" y="2496448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04" name="직선 연결선 103"/>
          <p:cNvCxnSpPr>
            <a:stCxn id="102" idx="1"/>
          </p:cNvCxnSpPr>
          <p:nvPr/>
        </p:nvCxnSpPr>
        <p:spPr>
          <a:xfrm flipV="1">
            <a:off x="4200415" y="2496448"/>
            <a:ext cx="20958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Line 833"/>
          <p:cNvSpPr>
            <a:spLocks noChangeAspect="1" noChangeShapeType="1"/>
          </p:cNvSpPr>
          <p:nvPr/>
        </p:nvSpPr>
        <p:spPr bwMode="auto">
          <a:xfrm flipV="1">
            <a:off x="4527394" y="2850627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6" name="Line 833"/>
          <p:cNvSpPr>
            <a:spLocks noChangeAspect="1" noChangeShapeType="1"/>
          </p:cNvSpPr>
          <p:nvPr/>
        </p:nvSpPr>
        <p:spPr bwMode="auto">
          <a:xfrm flipV="1">
            <a:off x="4736976" y="2850626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07" name="직선 연결선 106"/>
          <p:cNvCxnSpPr>
            <a:stCxn id="105" idx="1"/>
          </p:cNvCxnSpPr>
          <p:nvPr/>
        </p:nvCxnSpPr>
        <p:spPr>
          <a:xfrm flipV="1">
            <a:off x="4527395" y="2850626"/>
            <a:ext cx="20958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직선 연결선 107"/>
          <p:cNvCxnSpPr/>
          <p:nvPr/>
        </p:nvCxnSpPr>
        <p:spPr>
          <a:xfrm>
            <a:off x="4528727" y="3376868"/>
            <a:ext cx="0" cy="322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직선 연결선 108"/>
          <p:cNvCxnSpPr/>
          <p:nvPr/>
        </p:nvCxnSpPr>
        <p:spPr>
          <a:xfrm>
            <a:off x="4527396" y="2988623"/>
            <a:ext cx="0" cy="1919133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직선 연결선 109"/>
          <p:cNvCxnSpPr/>
          <p:nvPr/>
        </p:nvCxnSpPr>
        <p:spPr>
          <a:xfrm>
            <a:off x="4736976" y="2988623"/>
            <a:ext cx="0" cy="388245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직선 연결선 110"/>
          <p:cNvCxnSpPr/>
          <p:nvPr/>
        </p:nvCxnSpPr>
        <p:spPr>
          <a:xfrm>
            <a:off x="4736976" y="3376868"/>
            <a:ext cx="0" cy="322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직선 연결선 111"/>
          <p:cNvCxnSpPr/>
          <p:nvPr/>
        </p:nvCxnSpPr>
        <p:spPr>
          <a:xfrm flipV="1">
            <a:off x="4527394" y="3376868"/>
            <a:ext cx="20958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Line 811"/>
          <p:cNvSpPr>
            <a:spLocks noChangeAspect="1" noChangeShapeType="1"/>
          </p:cNvSpPr>
          <p:nvPr/>
        </p:nvSpPr>
        <p:spPr bwMode="auto">
          <a:xfrm>
            <a:off x="4051319" y="3010964"/>
            <a:ext cx="47740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5" name="Line 811"/>
          <p:cNvSpPr>
            <a:spLocks noChangeAspect="1" noChangeShapeType="1"/>
          </p:cNvSpPr>
          <p:nvPr/>
        </p:nvSpPr>
        <p:spPr bwMode="auto">
          <a:xfrm>
            <a:off x="4409996" y="2656786"/>
            <a:ext cx="15976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17" name="직선 연결선 116"/>
          <p:cNvCxnSpPr/>
          <p:nvPr/>
        </p:nvCxnSpPr>
        <p:spPr>
          <a:xfrm>
            <a:off x="4051319" y="3699721"/>
            <a:ext cx="4760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Line 811"/>
          <p:cNvSpPr>
            <a:spLocks noChangeAspect="1" noChangeShapeType="1"/>
          </p:cNvSpPr>
          <p:nvPr/>
        </p:nvSpPr>
        <p:spPr bwMode="auto">
          <a:xfrm>
            <a:off x="4736975" y="3010964"/>
            <a:ext cx="91710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6" name="Line 811"/>
          <p:cNvSpPr>
            <a:spLocks noChangeAspect="1" noChangeShapeType="1"/>
          </p:cNvSpPr>
          <p:nvPr/>
        </p:nvSpPr>
        <p:spPr bwMode="auto">
          <a:xfrm>
            <a:off x="4736976" y="3702345"/>
            <a:ext cx="11266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28" name="직선 연결선 127"/>
          <p:cNvCxnSpPr/>
          <p:nvPr/>
        </p:nvCxnSpPr>
        <p:spPr>
          <a:xfrm>
            <a:off x="6002574" y="2656785"/>
            <a:ext cx="5059" cy="1953092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직선 연결선 129"/>
          <p:cNvCxnSpPr/>
          <p:nvPr/>
        </p:nvCxnSpPr>
        <p:spPr>
          <a:xfrm>
            <a:off x="6212155" y="2658138"/>
            <a:ext cx="0" cy="1658910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Line 833"/>
          <p:cNvSpPr>
            <a:spLocks noChangeAspect="1" noChangeShapeType="1"/>
          </p:cNvSpPr>
          <p:nvPr/>
        </p:nvSpPr>
        <p:spPr bwMode="auto">
          <a:xfrm flipV="1">
            <a:off x="5654082" y="2850627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2" name="Line 833"/>
          <p:cNvSpPr>
            <a:spLocks noChangeAspect="1" noChangeShapeType="1"/>
          </p:cNvSpPr>
          <p:nvPr/>
        </p:nvSpPr>
        <p:spPr bwMode="auto">
          <a:xfrm flipV="1">
            <a:off x="5863664" y="2850626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33" name="직선 연결선 132"/>
          <p:cNvCxnSpPr>
            <a:stCxn id="131" idx="1"/>
          </p:cNvCxnSpPr>
          <p:nvPr/>
        </p:nvCxnSpPr>
        <p:spPr>
          <a:xfrm flipV="1">
            <a:off x="5654083" y="2850626"/>
            <a:ext cx="20958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Line 833"/>
          <p:cNvSpPr>
            <a:spLocks noChangeAspect="1" noChangeShapeType="1"/>
          </p:cNvSpPr>
          <p:nvPr/>
        </p:nvSpPr>
        <p:spPr bwMode="auto">
          <a:xfrm flipV="1">
            <a:off x="6002573" y="2496449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0" name="Line 833"/>
          <p:cNvSpPr>
            <a:spLocks noChangeAspect="1" noChangeShapeType="1"/>
          </p:cNvSpPr>
          <p:nvPr/>
        </p:nvSpPr>
        <p:spPr bwMode="auto">
          <a:xfrm flipV="1">
            <a:off x="6212155" y="2496448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41" name="직선 연결선 140"/>
          <p:cNvCxnSpPr>
            <a:stCxn id="139" idx="1"/>
          </p:cNvCxnSpPr>
          <p:nvPr/>
        </p:nvCxnSpPr>
        <p:spPr>
          <a:xfrm flipV="1">
            <a:off x="6002574" y="2496448"/>
            <a:ext cx="20958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Line 833"/>
          <p:cNvSpPr>
            <a:spLocks noChangeAspect="1" noChangeShapeType="1"/>
          </p:cNvSpPr>
          <p:nvPr/>
        </p:nvSpPr>
        <p:spPr bwMode="auto">
          <a:xfrm flipV="1">
            <a:off x="6329553" y="2850627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3" name="Line 833"/>
          <p:cNvSpPr>
            <a:spLocks noChangeAspect="1" noChangeShapeType="1"/>
          </p:cNvSpPr>
          <p:nvPr/>
        </p:nvSpPr>
        <p:spPr bwMode="auto">
          <a:xfrm flipV="1">
            <a:off x="6539135" y="2850626"/>
            <a:ext cx="0" cy="160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44" name="직선 연결선 143"/>
          <p:cNvCxnSpPr>
            <a:stCxn id="142" idx="1"/>
          </p:cNvCxnSpPr>
          <p:nvPr/>
        </p:nvCxnSpPr>
        <p:spPr>
          <a:xfrm flipV="1">
            <a:off x="6329554" y="2850626"/>
            <a:ext cx="20958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직선 연결선 144"/>
          <p:cNvCxnSpPr/>
          <p:nvPr/>
        </p:nvCxnSpPr>
        <p:spPr>
          <a:xfrm>
            <a:off x="6330886" y="3376868"/>
            <a:ext cx="0" cy="322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직선 연결선 145"/>
          <p:cNvCxnSpPr/>
          <p:nvPr/>
        </p:nvCxnSpPr>
        <p:spPr>
          <a:xfrm>
            <a:off x="6329555" y="2988623"/>
            <a:ext cx="0" cy="388246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직선 연결선 146"/>
          <p:cNvCxnSpPr/>
          <p:nvPr/>
        </p:nvCxnSpPr>
        <p:spPr>
          <a:xfrm>
            <a:off x="6539135" y="2988623"/>
            <a:ext cx="0" cy="388245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직선 연결선 147"/>
          <p:cNvCxnSpPr/>
          <p:nvPr/>
        </p:nvCxnSpPr>
        <p:spPr>
          <a:xfrm>
            <a:off x="6539135" y="3376868"/>
            <a:ext cx="0" cy="322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직선 연결선 148"/>
          <p:cNvCxnSpPr/>
          <p:nvPr/>
        </p:nvCxnSpPr>
        <p:spPr>
          <a:xfrm flipV="1">
            <a:off x="6329553" y="3376868"/>
            <a:ext cx="20958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Line 811"/>
          <p:cNvSpPr>
            <a:spLocks noChangeAspect="1" noChangeShapeType="1"/>
          </p:cNvSpPr>
          <p:nvPr/>
        </p:nvSpPr>
        <p:spPr bwMode="auto">
          <a:xfrm>
            <a:off x="5853478" y="3010964"/>
            <a:ext cx="47740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51" name="직선 연결선 150"/>
          <p:cNvCxnSpPr/>
          <p:nvPr/>
        </p:nvCxnSpPr>
        <p:spPr>
          <a:xfrm>
            <a:off x="5853478" y="3699721"/>
            <a:ext cx="4760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4" name="개체 16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41333134"/>
              </p:ext>
            </p:extLst>
          </p:nvPr>
        </p:nvGraphicFramePr>
        <p:xfrm>
          <a:off x="5054154" y="1340768"/>
          <a:ext cx="258886" cy="311621"/>
        </p:xfrm>
        <a:graphic>
          <a:graphicData uri="http://schemas.openxmlformats.org/presentationml/2006/ole">
            <p:oleObj spid="_x0000_s7233" name="Visio" r:id="rId9" imgW="85632" imgH="103680" progId="">
              <p:embed/>
            </p:oleObj>
          </a:graphicData>
        </a:graphic>
      </p:graphicFrame>
      <p:graphicFrame>
        <p:nvGraphicFramePr>
          <p:cNvPr id="165" name="개체 16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5842462"/>
              </p:ext>
            </p:extLst>
          </p:nvPr>
        </p:nvGraphicFramePr>
        <p:xfrm>
          <a:off x="5054154" y="2093771"/>
          <a:ext cx="258886" cy="311621"/>
        </p:xfrm>
        <a:graphic>
          <a:graphicData uri="http://schemas.openxmlformats.org/presentationml/2006/ole">
            <p:oleObj spid="_x0000_s7234" name="Visio" r:id="rId10" imgW="85632" imgH="103680" progId="">
              <p:embed/>
            </p:oleObj>
          </a:graphicData>
        </a:graphic>
      </p:graphicFrame>
      <p:graphicFrame>
        <p:nvGraphicFramePr>
          <p:cNvPr id="166" name="개체 16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0933045"/>
              </p:ext>
            </p:extLst>
          </p:nvPr>
        </p:nvGraphicFramePr>
        <p:xfrm>
          <a:off x="5054154" y="2489230"/>
          <a:ext cx="258886" cy="311621"/>
        </p:xfrm>
        <a:graphic>
          <a:graphicData uri="http://schemas.openxmlformats.org/presentationml/2006/ole">
            <p:oleObj spid="_x0000_s7235" name="Visio" r:id="rId11" imgW="85632" imgH="103680" progId="">
              <p:embed/>
            </p:oleObj>
          </a:graphicData>
        </a:graphic>
      </p:graphicFrame>
      <p:graphicFrame>
        <p:nvGraphicFramePr>
          <p:cNvPr id="167" name="개체 16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90050848"/>
              </p:ext>
            </p:extLst>
          </p:nvPr>
        </p:nvGraphicFramePr>
        <p:xfrm>
          <a:off x="5054154" y="2817449"/>
          <a:ext cx="258886" cy="311621"/>
        </p:xfrm>
        <a:graphic>
          <a:graphicData uri="http://schemas.openxmlformats.org/presentationml/2006/ole">
            <p:oleObj spid="_x0000_s7236" name="Visio" r:id="rId12" imgW="85632" imgH="103680" progId="">
              <p:embed/>
            </p:oleObj>
          </a:graphicData>
        </a:graphic>
      </p:graphicFrame>
      <p:graphicFrame>
        <p:nvGraphicFramePr>
          <p:cNvPr id="168" name="개체 16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8640462"/>
              </p:ext>
            </p:extLst>
          </p:nvPr>
        </p:nvGraphicFramePr>
        <p:xfrm>
          <a:off x="5054154" y="3538294"/>
          <a:ext cx="258886" cy="311621"/>
        </p:xfrm>
        <a:graphic>
          <a:graphicData uri="http://schemas.openxmlformats.org/presentationml/2006/ole">
            <p:oleObj spid="_x0000_s7237" name="Visio" r:id="rId13" imgW="85632" imgH="103680" progId="">
              <p:embed/>
            </p:oleObj>
          </a:graphicData>
        </a:graphic>
      </p:graphicFrame>
      <p:graphicFrame>
        <p:nvGraphicFramePr>
          <p:cNvPr id="169" name="개체 16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96580537"/>
              </p:ext>
            </p:extLst>
          </p:nvPr>
        </p:nvGraphicFramePr>
        <p:xfrm>
          <a:off x="5054154" y="3785235"/>
          <a:ext cx="258886" cy="311621"/>
        </p:xfrm>
        <a:graphic>
          <a:graphicData uri="http://schemas.openxmlformats.org/presentationml/2006/ole">
            <p:oleObj spid="_x0000_s7238" name="Visio" r:id="rId14" imgW="85632" imgH="103680" progId="">
              <p:embed/>
            </p:oleObj>
          </a:graphicData>
        </a:graphic>
      </p:graphicFrame>
      <p:cxnSp>
        <p:nvCxnSpPr>
          <p:cNvPr id="171" name="직선 연결선 170"/>
          <p:cNvCxnSpPr/>
          <p:nvPr/>
        </p:nvCxnSpPr>
        <p:spPr>
          <a:xfrm>
            <a:off x="6539134" y="3707450"/>
            <a:ext cx="5884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직선 연결선 197"/>
          <p:cNvCxnSpPr/>
          <p:nvPr/>
        </p:nvCxnSpPr>
        <p:spPr>
          <a:xfrm flipV="1">
            <a:off x="7280904" y="3567255"/>
            <a:ext cx="178032" cy="541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직선 연결선 198"/>
          <p:cNvCxnSpPr/>
          <p:nvPr/>
        </p:nvCxnSpPr>
        <p:spPr>
          <a:xfrm>
            <a:off x="7127584" y="3391073"/>
            <a:ext cx="0" cy="322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직선 연결선 200"/>
          <p:cNvCxnSpPr/>
          <p:nvPr/>
        </p:nvCxnSpPr>
        <p:spPr>
          <a:xfrm flipH="1" flipV="1">
            <a:off x="7127584" y="3384801"/>
            <a:ext cx="153320" cy="1440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직선 연결선 201"/>
          <p:cNvCxnSpPr/>
          <p:nvPr/>
        </p:nvCxnSpPr>
        <p:spPr>
          <a:xfrm>
            <a:off x="7280904" y="3528816"/>
            <a:ext cx="0" cy="925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직선 연결선 212"/>
          <p:cNvCxnSpPr/>
          <p:nvPr/>
        </p:nvCxnSpPr>
        <p:spPr>
          <a:xfrm>
            <a:off x="7127584" y="1509593"/>
            <a:ext cx="0" cy="2735449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Line 488"/>
          <p:cNvSpPr>
            <a:spLocks noChangeShapeType="1"/>
          </p:cNvSpPr>
          <p:nvPr/>
        </p:nvSpPr>
        <p:spPr bwMode="auto">
          <a:xfrm flipV="1">
            <a:off x="4056349" y="2717652"/>
            <a:ext cx="143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9" name="Text Box 48"/>
          <p:cNvSpPr txBox="1">
            <a:spLocks noChangeAspect="1" noChangeArrowheads="1"/>
          </p:cNvSpPr>
          <p:nvPr/>
        </p:nvSpPr>
        <p:spPr bwMode="auto">
          <a:xfrm>
            <a:off x="4106863" y="2304195"/>
            <a:ext cx="50526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kern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330 </a:t>
            </a:r>
            <a:r>
              <a:rPr lang="en-US" altLang="ko-KR" kern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n</a:t>
            </a:r>
            <a:r>
              <a:rPr lang="en-US" altLang="ko-KR" kern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</a:t>
            </a:r>
            <a:endParaRPr lang="en-US" altLang="ko-KR" kern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1" name="Text Box 48"/>
          <p:cNvSpPr txBox="1">
            <a:spLocks noChangeAspect="1" noChangeArrowheads="1"/>
          </p:cNvSpPr>
          <p:nvPr/>
        </p:nvSpPr>
        <p:spPr bwMode="auto">
          <a:xfrm>
            <a:off x="3634850" y="2675446"/>
            <a:ext cx="48603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algn="ctr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0" i="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sclkw2</a:t>
            </a:r>
          </a:p>
        </p:txBody>
      </p:sp>
      <p:sp>
        <p:nvSpPr>
          <p:cNvPr id="172" name="Line 488"/>
          <p:cNvSpPr>
            <a:spLocks noChangeShapeType="1"/>
          </p:cNvSpPr>
          <p:nvPr/>
        </p:nvSpPr>
        <p:spPr bwMode="auto">
          <a:xfrm flipV="1">
            <a:off x="3871931" y="2937294"/>
            <a:ext cx="179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3" name="Text Box 48"/>
          <p:cNvSpPr txBox="1">
            <a:spLocks noChangeAspect="1" noChangeArrowheads="1"/>
          </p:cNvSpPr>
          <p:nvPr/>
        </p:nvSpPr>
        <p:spPr bwMode="auto">
          <a:xfrm>
            <a:off x="4535884" y="2678917"/>
            <a:ext cx="4860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algn="ctr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0" i="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sclkw1</a:t>
            </a:r>
          </a:p>
        </p:txBody>
      </p:sp>
      <p:sp>
        <p:nvSpPr>
          <p:cNvPr id="174" name="Line 488"/>
          <p:cNvSpPr>
            <a:spLocks noChangeShapeType="1"/>
          </p:cNvSpPr>
          <p:nvPr/>
        </p:nvSpPr>
        <p:spPr bwMode="auto">
          <a:xfrm flipV="1">
            <a:off x="4542490" y="2922922"/>
            <a:ext cx="179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0" name="Line 811"/>
          <p:cNvSpPr>
            <a:spLocks noChangeAspect="1" noChangeShapeType="1"/>
          </p:cNvSpPr>
          <p:nvPr/>
        </p:nvSpPr>
        <p:spPr bwMode="auto">
          <a:xfrm>
            <a:off x="1222928" y="4173033"/>
            <a:ext cx="2736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63" name="직선 연결선 162"/>
          <p:cNvCxnSpPr/>
          <p:nvPr/>
        </p:nvCxnSpPr>
        <p:spPr>
          <a:xfrm flipH="1" flipV="1">
            <a:off x="1496616" y="4173035"/>
            <a:ext cx="165676" cy="1440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Line 811"/>
          <p:cNvSpPr>
            <a:spLocks noChangeAspect="1" noChangeShapeType="1"/>
          </p:cNvSpPr>
          <p:nvPr/>
        </p:nvSpPr>
        <p:spPr bwMode="auto">
          <a:xfrm>
            <a:off x="2288704" y="3994196"/>
            <a:ext cx="21602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81" name="직선 연결선 180"/>
          <p:cNvCxnSpPr/>
          <p:nvPr/>
        </p:nvCxnSpPr>
        <p:spPr>
          <a:xfrm>
            <a:off x="1662292" y="4317049"/>
            <a:ext cx="5357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직선 연결선 181"/>
          <p:cNvCxnSpPr/>
          <p:nvPr/>
        </p:nvCxnSpPr>
        <p:spPr>
          <a:xfrm flipV="1">
            <a:off x="2198036" y="3992438"/>
            <a:ext cx="90668" cy="82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직선 연결선 182"/>
          <p:cNvCxnSpPr/>
          <p:nvPr/>
        </p:nvCxnSpPr>
        <p:spPr>
          <a:xfrm flipV="1">
            <a:off x="2511171" y="3987924"/>
            <a:ext cx="4616413" cy="4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직선 연결선 183"/>
          <p:cNvCxnSpPr/>
          <p:nvPr/>
        </p:nvCxnSpPr>
        <p:spPr>
          <a:xfrm>
            <a:off x="2198036" y="4075186"/>
            <a:ext cx="0" cy="241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 Box 48"/>
          <p:cNvSpPr txBox="1">
            <a:spLocks noChangeAspect="1" noChangeArrowheads="1"/>
          </p:cNvSpPr>
          <p:nvPr/>
        </p:nvSpPr>
        <p:spPr bwMode="auto">
          <a:xfrm>
            <a:off x="768238" y="3917627"/>
            <a:ext cx="7857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0" i="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VDD_</a:t>
            </a:r>
            <a:r>
              <a:rPr lang="en-US" altLang="ko-KR" sz="100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ODD</a:t>
            </a:r>
            <a:endParaRPr lang="en-US" altLang="ko-KR" sz="1000" b="0" i="0" kern="0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86" name="직선 연결선 185"/>
          <p:cNvCxnSpPr/>
          <p:nvPr/>
        </p:nvCxnSpPr>
        <p:spPr>
          <a:xfrm flipH="1" flipV="1">
            <a:off x="1496616" y="4749101"/>
            <a:ext cx="165676" cy="1440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직선 연결선 186"/>
          <p:cNvCxnSpPr/>
          <p:nvPr/>
        </p:nvCxnSpPr>
        <p:spPr>
          <a:xfrm>
            <a:off x="1662292" y="4893115"/>
            <a:ext cx="10584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 Box 48"/>
          <p:cNvSpPr txBox="1">
            <a:spLocks noChangeAspect="1" noChangeArrowheads="1"/>
          </p:cNvSpPr>
          <p:nvPr/>
        </p:nvSpPr>
        <p:spPr bwMode="auto">
          <a:xfrm>
            <a:off x="768238" y="4486767"/>
            <a:ext cx="81464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000" b="0" i="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VDD_EVEN</a:t>
            </a:r>
          </a:p>
        </p:txBody>
      </p:sp>
      <p:cxnSp>
        <p:nvCxnSpPr>
          <p:cNvPr id="193" name="직선 연결선 192"/>
          <p:cNvCxnSpPr/>
          <p:nvPr/>
        </p:nvCxnSpPr>
        <p:spPr>
          <a:xfrm>
            <a:off x="2720752" y="4893115"/>
            <a:ext cx="44068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Line 811"/>
          <p:cNvSpPr>
            <a:spLocks noChangeAspect="1" noChangeShapeType="1"/>
          </p:cNvSpPr>
          <p:nvPr/>
        </p:nvSpPr>
        <p:spPr bwMode="auto">
          <a:xfrm>
            <a:off x="7458936" y="4170378"/>
            <a:ext cx="73442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96" name="직선 연결선 195"/>
          <p:cNvCxnSpPr>
            <a:endCxn id="195" idx="0"/>
          </p:cNvCxnSpPr>
          <p:nvPr/>
        </p:nvCxnSpPr>
        <p:spPr>
          <a:xfrm flipV="1">
            <a:off x="7280904" y="4170378"/>
            <a:ext cx="178032" cy="541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" name="개체 20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25460078"/>
              </p:ext>
            </p:extLst>
          </p:nvPr>
        </p:nvGraphicFramePr>
        <p:xfrm>
          <a:off x="3368824" y="3878001"/>
          <a:ext cx="258886" cy="311621"/>
        </p:xfrm>
        <a:graphic>
          <a:graphicData uri="http://schemas.openxmlformats.org/presentationml/2006/ole">
            <p:oleObj spid="_x0000_s7239" name="Visio" r:id="rId15" imgW="85632" imgH="103680" progId="">
              <p:embed/>
            </p:oleObj>
          </a:graphicData>
        </a:graphic>
      </p:graphicFrame>
      <p:graphicFrame>
        <p:nvGraphicFramePr>
          <p:cNvPr id="206" name="개체 20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38517517"/>
              </p:ext>
            </p:extLst>
          </p:nvPr>
        </p:nvGraphicFramePr>
        <p:xfrm>
          <a:off x="3368824" y="4676813"/>
          <a:ext cx="258886" cy="311621"/>
        </p:xfrm>
        <a:graphic>
          <a:graphicData uri="http://schemas.openxmlformats.org/presentationml/2006/ole">
            <p:oleObj spid="_x0000_s7240" name="Visio" r:id="rId16" imgW="85632" imgH="103680" progId="">
              <p:embed/>
            </p:oleObj>
          </a:graphicData>
        </a:graphic>
      </p:graphicFrame>
      <p:cxnSp>
        <p:nvCxnSpPr>
          <p:cNvPr id="214" name="직선 연결선 213"/>
          <p:cNvCxnSpPr/>
          <p:nvPr/>
        </p:nvCxnSpPr>
        <p:spPr>
          <a:xfrm>
            <a:off x="6212155" y="3987924"/>
            <a:ext cx="9154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6" name="개체 21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51711214"/>
              </p:ext>
            </p:extLst>
          </p:nvPr>
        </p:nvGraphicFramePr>
        <p:xfrm>
          <a:off x="5054154" y="4131939"/>
          <a:ext cx="258886" cy="311621"/>
        </p:xfrm>
        <a:graphic>
          <a:graphicData uri="http://schemas.openxmlformats.org/presentationml/2006/ole">
            <p:oleObj spid="_x0000_s7241" name="Visio" r:id="rId17" imgW="85632" imgH="103680" progId="">
              <p:embed/>
            </p:oleObj>
          </a:graphicData>
        </a:graphic>
      </p:graphicFrame>
      <p:cxnSp>
        <p:nvCxnSpPr>
          <p:cNvPr id="220" name="직선 연결선 219"/>
          <p:cNvCxnSpPr/>
          <p:nvPr/>
        </p:nvCxnSpPr>
        <p:spPr>
          <a:xfrm flipH="1" flipV="1">
            <a:off x="7127584" y="3987924"/>
            <a:ext cx="153320" cy="1440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직선 연결선 220"/>
          <p:cNvCxnSpPr/>
          <p:nvPr/>
        </p:nvCxnSpPr>
        <p:spPr>
          <a:xfrm>
            <a:off x="7280904" y="4131939"/>
            <a:ext cx="0" cy="925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Line 811"/>
          <p:cNvSpPr>
            <a:spLocks noChangeAspect="1" noChangeShapeType="1"/>
          </p:cNvSpPr>
          <p:nvPr/>
        </p:nvSpPr>
        <p:spPr bwMode="auto">
          <a:xfrm>
            <a:off x="7458936" y="4754196"/>
            <a:ext cx="73442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23" name="직선 연결선 222"/>
          <p:cNvCxnSpPr>
            <a:endCxn id="222" idx="0"/>
          </p:cNvCxnSpPr>
          <p:nvPr/>
        </p:nvCxnSpPr>
        <p:spPr>
          <a:xfrm flipV="1">
            <a:off x="7280904" y="4754196"/>
            <a:ext cx="178032" cy="541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직선 연결선 223"/>
          <p:cNvCxnSpPr/>
          <p:nvPr/>
        </p:nvCxnSpPr>
        <p:spPr>
          <a:xfrm flipH="1" flipV="1">
            <a:off x="7127584" y="4571742"/>
            <a:ext cx="153320" cy="1440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직선 연결선 224"/>
          <p:cNvCxnSpPr/>
          <p:nvPr/>
        </p:nvCxnSpPr>
        <p:spPr>
          <a:xfrm>
            <a:off x="7280904" y="4715757"/>
            <a:ext cx="0" cy="925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Line 811"/>
          <p:cNvSpPr>
            <a:spLocks noChangeAspect="1" noChangeShapeType="1"/>
          </p:cNvSpPr>
          <p:nvPr/>
        </p:nvSpPr>
        <p:spPr bwMode="auto">
          <a:xfrm>
            <a:off x="1222928" y="4762034"/>
            <a:ext cx="2736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anchor="b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00" b="0" i="0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228" name="직선 연결선 227"/>
          <p:cNvCxnSpPr/>
          <p:nvPr/>
        </p:nvCxnSpPr>
        <p:spPr>
          <a:xfrm>
            <a:off x="7127584" y="4576738"/>
            <a:ext cx="0" cy="3228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오른쪽 중괄호 154"/>
          <p:cNvSpPr/>
          <p:nvPr/>
        </p:nvSpPr>
        <p:spPr>
          <a:xfrm rot="5400000">
            <a:off x="4094386" y="4665292"/>
            <a:ext cx="190545" cy="675474"/>
          </a:xfrm>
          <a:prstGeom prst="rightBrace">
            <a:avLst>
              <a:gd name="adj1" fmla="val 38326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Text Box 48"/>
          <p:cNvSpPr txBox="1">
            <a:spLocks noChangeAspect="1" noChangeArrowheads="1"/>
          </p:cNvSpPr>
          <p:nvPr/>
        </p:nvSpPr>
        <p:spPr bwMode="auto">
          <a:xfrm>
            <a:off x="3841024" y="5102740"/>
            <a:ext cx="81464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algn="ctr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0" i="0" kern="0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Vertical Blank</a:t>
            </a:r>
          </a:p>
        </p:txBody>
      </p:sp>
      <p:cxnSp>
        <p:nvCxnSpPr>
          <p:cNvPr id="162" name="직선 연결선 161"/>
          <p:cNvCxnSpPr/>
          <p:nvPr/>
        </p:nvCxnSpPr>
        <p:spPr>
          <a:xfrm>
            <a:off x="3853570" y="2988623"/>
            <a:ext cx="0" cy="1919133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타원 6"/>
          <p:cNvSpPr/>
          <p:nvPr/>
        </p:nvSpPr>
        <p:spPr>
          <a:xfrm>
            <a:off x="4038495" y="2976463"/>
            <a:ext cx="46019" cy="45719"/>
          </a:xfrm>
          <a:prstGeom prst="ellipse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타원 189"/>
          <p:cNvSpPr/>
          <p:nvPr/>
        </p:nvSpPr>
        <p:spPr>
          <a:xfrm>
            <a:off x="4497150" y="2987570"/>
            <a:ext cx="46019" cy="45719"/>
          </a:xfrm>
          <a:prstGeom prst="ellipse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Text Box 48"/>
          <p:cNvSpPr txBox="1">
            <a:spLocks noChangeAspect="1" noChangeArrowheads="1"/>
          </p:cNvSpPr>
          <p:nvPr/>
        </p:nvSpPr>
        <p:spPr bwMode="auto">
          <a:xfrm>
            <a:off x="3921225" y="3045622"/>
            <a:ext cx="29367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kern="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 </a:t>
            </a:r>
          </a:p>
        </p:txBody>
      </p:sp>
      <p:sp>
        <p:nvSpPr>
          <p:cNvPr id="208" name="Text Box 48"/>
          <p:cNvSpPr txBox="1">
            <a:spLocks noChangeAspect="1" noChangeArrowheads="1"/>
          </p:cNvSpPr>
          <p:nvPr/>
        </p:nvSpPr>
        <p:spPr bwMode="auto">
          <a:xfrm>
            <a:off x="4389636" y="3047245"/>
            <a:ext cx="2872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kern="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 </a:t>
            </a:r>
          </a:p>
        </p:txBody>
      </p:sp>
      <p:cxnSp>
        <p:nvCxnSpPr>
          <p:cNvPr id="14" name="직선 화살표 연결선 13"/>
          <p:cNvCxnSpPr/>
          <p:nvPr/>
        </p:nvCxnSpPr>
        <p:spPr>
          <a:xfrm>
            <a:off x="4061504" y="2165777"/>
            <a:ext cx="481665" cy="0"/>
          </a:xfrm>
          <a:prstGeom prst="straightConnector1">
            <a:avLst/>
          </a:prstGeom>
          <a:ln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 Box 48"/>
          <p:cNvSpPr txBox="1">
            <a:spLocks noChangeAspect="1" noChangeArrowheads="1"/>
          </p:cNvSpPr>
          <p:nvPr/>
        </p:nvSpPr>
        <p:spPr bwMode="auto">
          <a:xfrm>
            <a:off x="3905985" y="1867110"/>
            <a:ext cx="86433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1" kern="0" dirty="0" smtClean="0">
                <a:solidFill>
                  <a:srgbClr val="C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TCLK Position</a:t>
            </a:r>
          </a:p>
        </p:txBody>
      </p:sp>
      <p:cxnSp>
        <p:nvCxnSpPr>
          <p:cNvPr id="152" name="직선 연결선 151"/>
          <p:cNvCxnSpPr/>
          <p:nvPr/>
        </p:nvCxnSpPr>
        <p:spPr>
          <a:xfrm flipH="1">
            <a:off x="4199662" y="2376844"/>
            <a:ext cx="752" cy="473782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Line 488"/>
          <p:cNvSpPr>
            <a:spLocks noChangeShapeType="1"/>
          </p:cNvSpPr>
          <p:nvPr/>
        </p:nvSpPr>
        <p:spPr bwMode="auto">
          <a:xfrm>
            <a:off x="4199662" y="2556721"/>
            <a:ext cx="195276" cy="12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ker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4" name="Text Box 48"/>
          <p:cNvSpPr txBox="1">
            <a:spLocks noChangeAspect="1" noChangeArrowheads="1"/>
          </p:cNvSpPr>
          <p:nvPr/>
        </p:nvSpPr>
        <p:spPr bwMode="auto">
          <a:xfrm>
            <a:off x="4016896" y="2781508"/>
            <a:ext cx="39305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1pPr>
            <a:lvl2pPr marL="742950" indent="-28575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2pPr>
            <a:lvl3pPr marL="11430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3pPr>
            <a:lvl4pPr marL="16002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4pPr>
            <a:lvl5pPr marL="2057400" indent="-228600" eaLnBrk="0" hangingPunct="0"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itchFamily="34" charset="0"/>
                <a:ea typeface="돋움체" pitchFamily="49" charset="-127"/>
              </a:defRPr>
            </a:lvl9pPr>
          </a:lstStyle>
          <a:p>
            <a:pPr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kern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0</a:t>
            </a:r>
            <a:r>
              <a:rPr lang="en-US" altLang="ko-KR" kern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kern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uS</a:t>
            </a:r>
            <a:endParaRPr lang="en-US" altLang="ko-KR" kern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22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회색조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맑은 고딕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35026D9091F3A145BB2A9F35631C9B06" ma:contentTypeVersion="0" ma:contentTypeDescription="새 문서를 만듭니다." ma:contentTypeScope="" ma:versionID="b59681819dd83757586702c8411d5f2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509c16e2068e4d5d0612c501c1975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04820B-88D4-4C3B-A8E9-77B1899F2564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C1C7D00-D463-4127-AB87-23B787733C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320BC0-3FC2-4B65-8F97-7A1B19DADD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2951</TotalTime>
  <Words>54</Words>
  <Application>Microsoft Office PowerPoint</Application>
  <PresentationFormat>A4 용지(210x297mm)</PresentationFormat>
  <Paragraphs>19</Paragraphs>
  <Slides>1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3" baseType="lpstr">
      <vt:lpstr>Office 테마</vt:lpstr>
      <vt:lpstr>Visio</vt:lpstr>
      <vt:lpstr>GOA Timing Spec.(Simple GOA)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 철수</dc:creator>
  <cp:lastModifiedBy>heuser</cp:lastModifiedBy>
  <cp:revision>128</cp:revision>
  <cp:lastPrinted>2016-02-23T06:14:04Z</cp:lastPrinted>
  <dcterms:created xsi:type="dcterms:W3CDTF">2015-10-15T02:38:20Z</dcterms:created>
  <dcterms:modified xsi:type="dcterms:W3CDTF">2016-04-28T00:28:22Z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0x01010035026D9091F3A145BB2A9F35631C9B06</vt:lpwstr>
  </property>
</Properties>
</file>