
<file path=[Content_Types].xml><?xml version="1.0" encoding="utf-8"?>
<Types xmlns="http://schemas.openxmlformats.org/package/2006/content-types"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commentAuthors.xml" ContentType="application/vnd.openxmlformats-officedocument.presentationml.commentAuthor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64" r:id="rId2"/>
    <p:sldId id="287" r:id="rId3"/>
    <p:sldId id="288" r:id="rId4"/>
    <p:sldId id="285" r:id="rId5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刘晓光" initials="LXG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00FF"/>
    <a:srgbClr val="CC00FF"/>
    <a:srgbClr val="66FF99"/>
    <a:srgbClr val="4D4D4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7DF18680-E054-41AD-8BC1-D1AEF772440D}" styleName="中度样式 2 - 强调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BC89EF96-8CEA-46FF-86C4-4CE0E7609802}" styleName="浅色样式 3 - 强调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浅色样式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841" autoAdjust="0"/>
    <p:restoredTop sz="94660" autoAdjust="0"/>
  </p:normalViewPr>
  <p:slideViewPr>
    <p:cSldViewPr>
      <p:cViewPr>
        <p:scale>
          <a:sx n="75" d="100"/>
          <a:sy n="75" d="100"/>
        </p:scale>
        <p:origin x="-1428" y="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4" d="100"/>
          <a:sy n="54" d="100"/>
        </p:scale>
        <p:origin x="-2928" y="-8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commentAuthors" Target="comment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9884A0-1B06-4797-81B7-C9C5CFE6F3AC}" type="datetimeFigureOut">
              <a:rPr lang="zh-CN" altLang="en-US" smtClean="0"/>
              <a:pPr/>
              <a:t>2016/3/10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D1A01A-C094-4AB6-AC54-0F2016C3FC3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4549375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</p:nvPr>
        </p:nvSpPr>
        <p:spPr>
          <a:xfrm>
            <a:off x="1421314" y="2130430"/>
            <a:ext cx="6247033" cy="1470025"/>
          </a:xfrm>
        </p:spPr>
        <p:txBody>
          <a:bodyPr/>
          <a:lstStyle>
            <a:lvl1pPr>
              <a:defRPr sz="3600" b="1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 smtClean="0"/>
              <a:t>主标题位置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2107112" y="3886200"/>
            <a:ext cx="5144616" cy="17526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dirty="0" smtClean="0"/>
              <a:t>副标题位置</a:t>
            </a:r>
            <a:endParaRPr lang="zh-CN" altLang="en-US" dirty="0"/>
          </a:p>
        </p:txBody>
      </p:sp>
      <p:sp>
        <p:nvSpPr>
          <p:cNvPr id="5" name="TextBox 4"/>
          <p:cNvSpPr txBox="1"/>
          <p:nvPr userDrawn="1"/>
        </p:nvSpPr>
        <p:spPr>
          <a:xfrm>
            <a:off x="536400" y="591071"/>
            <a:ext cx="720000" cy="360000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anchor="ctr" anchorCtr="0">
            <a:noAutofit/>
          </a:bodyPr>
          <a:lstStyle/>
          <a:p>
            <a:pPr algn="ctr" latinLnBrk="0">
              <a:lnSpc>
                <a:spcPct val="100000"/>
              </a:lnSpc>
              <a:buClrTx/>
              <a:buFontTx/>
              <a:buNone/>
              <a:defRPr/>
            </a:pPr>
            <a:r>
              <a:rPr lang="zh-CN" altLang="en-US" sz="1600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cs typeface="Arial Unicode MS" pitchFamily="34" charset="-122"/>
              </a:rPr>
              <a:t>秘  密</a:t>
            </a:r>
            <a:endParaRPr lang="en-US" altLang="zh-CN" sz="1600" b="1" dirty="0" smtClean="0">
              <a:solidFill>
                <a:srgbClr val="FF0000"/>
              </a:solidFill>
              <a:latin typeface="微软雅黑" pitchFamily="34" charset="-122"/>
              <a:ea typeface="微软雅黑" pitchFamily="34" charset="-122"/>
              <a:cs typeface="Arial Unicode MS" pitchFamily="34" charset="-122"/>
            </a:endParaRPr>
          </a:p>
        </p:txBody>
      </p:sp>
      <p:pic>
        <p:nvPicPr>
          <p:cNvPr id="6" name="Picture 2" descr="C:\Users\00003473\Desktop\BOE_Final LogoOnly-9May2014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209711" y="310559"/>
            <a:ext cx="1437380" cy="11022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8332479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</p:nvPr>
        </p:nvSpPr>
        <p:spPr>
          <a:xfrm>
            <a:off x="1421314" y="2130430"/>
            <a:ext cx="6247033" cy="1470025"/>
          </a:xfrm>
        </p:spPr>
        <p:txBody>
          <a:bodyPr/>
          <a:lstStyle>
            <a:lvl1pPr>
              <a:defRPr sz="3600" b="1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 smtClean="0"/>
              <a:t>主标题位置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2107112" y="3886200"/>
            <a:ext cx="5144616" cy="17526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dirty="0" smtClean="0"/>
              <a:t>副标题位置</a:t>
            </a:r>
            <a:endParaRPr lang="zh-CN" altLang="en-US" dirty="0"/>
          </a:p>
        </p:txBody>
      </p:sp>
      <p:pic>
        <p:nvPicPr>
          <p:cNvPr id="6" name="Picture 2" descr="C:\Users\00003473\Desktop\BOE_Final LogoOnly-9May2014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209711" y="310559"/>
            <a:ext cx="1437380" cy="11022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8332479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 userDrawn="1"/>
        </p:nvSpPr>
        <p:spPr>
          <a:xfrm>
            <a:off x="427141" y="6437604"/>
            <a:ext cx="720000" cy="363644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anchor="ctr" anchorCtr="0">
            <a:noAutofit/>
          </a:bodyPr>
          <a:lstStyle/>
          <a:p>
            <a:pPr algn="ctr" latinLnBrk="0">
              <a:lnSpc>
                <a:spcPct val="100000"/>
              </a:lnSpc>
              <a:buClrTx/>
              <a:buFontTx/>
              <a:buNone/>
              <a:defRPr/>
            </a:pPr>
            <a:r>
              <a:rPr lang="zh-CN" altLang="en-US" sz="1600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cs typeface="Arial Unicode MS" pitchFamily="34" charset="-122"/>
              </a:rPr>
              <a:t>秘  密</a:t>
            </a:r>
            <a:endParaRPr lang="en-US" altLang="zh-CN" sz="1600" b="1" dirty="0" smtClean="0">
              <a:solidFill>
                <a:srgbClr val="FF0000"/>
              </a:solidFill>
              <a:latin typeface="微软雅黑" pitchFamily="34" charset="-122"/>
              <a:ea typeface="微软雅黑" pitchFamily="34" charset="-122"/>
              <a:cs typeface="Arial Unicode MS" pitchFamily="34" charset="-122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427143" y="310559"/>
            <a:ext cx="4936947" cy="598163"/>
          </a:xfrm>
        </p:spPr>
        <p:txBody>
          <a:bodyPr>
            <a:noAutofit/>
          </a:bodyPr>
          <a:lstStyle>
            <a:lvl1pPr algn="l">
              <a:defRPr sz="28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 smtClean="0"/>
              <a:t>项目标题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427143" y="1052736"/>
            <a:ext cx="7097187" cy="5184576"/>
          </a:xfrm>
        </p:spPr>
        <p:txBody>
          <a:bodyPr>
            <a:normAutofit/>
          </a:bodyPr>
          <a:lstStyle>
            <a:lvl1pPr marL="342900" marR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 smtClean="0"/>
              <a:t>此处文字为微软雅黑</a:t>
            </a:r>
            <a:endParaRPr lang="en-US" altLang="zh-CN" dirty="0" smtClean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zh-CN" altLang="en-US" dirty="0" smtClean="0"/>
              <a:t>此处文字为微软雅黑</a:t>
            </a:r>
            <a:endParaRPr lang="en-US" altLang="zh-CN" dirty="0" smtClean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zh-CN" altLang="en-US" dirty="0" smtClean="0"/>
              <a:t>此处文字为微软雅黑</a:t>
            </a:r>
            <a:endParaRPr lang="en-US" altLang="zh-CN" dirty="0" smtClean="0"/>
          </a:p>
          <a:p>
            <a:pPr lvl="0"/>
            <a:endParaRPr lang="en-US" altLang="zh-CN" dirty="0" smtClean="0"/>
          </a:p>
          <a:p>
            <a:pPr lvl="0"/>
            <a:endParaRPr lang="zh-CN" altLang="en-US" dirty="0" smtClean="0"/>
          </a:p>
        </p:txBody>
      </p:sp>
      <p:cxnSp>
        <p:nvCxnSpPr>
          <p:cNvPr id="9" name="直接连接符 8"/>
          <p:cNvCxnSpPr/>
          <p:nvPr userDrawn="1"/>
        </p:nvCxnSpPr>
        <p:spPr>
          <a:xfrm>
            <a:off x="427142" y="908720"/>
            <a:ext cx="7144616" cy="0"/>
          </a:xfrm>
          <a:prstGeom prst="line">
            <a:avLst/>
          </a:prstGeom>
          <a:ln w="12700">
            <a:solidFill>
              <a:srgbClr val="4D4D4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2" descr="C:\Users\00003473\Desktop\用心改变生活-01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63729" y="5949280"/>
            <a:ext cx="1900760" cy="1343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cxnSp>
        <p:nvCxnSpPr>
          <p:cNvPr id="12" name="直接连接符 11"/>
          <p:cNvCxnSpPr/>
          <p:nvPr userDrawn="1"/>
        </p:nvCxnSpPr>
        <p:spPr>
          <a:xfrm>
            <a:off x="427141" y="6381328"/>
            <a:ext cx="8261984" cy="0"/>
          </a:xfrm>
          <a:prstGeom prst="line">
            <a:avLst/>
          </a:prstGeom>
          <a:ln w="12700">
            <a:solidFill>
              <a:srgbClr val="4D4D4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2" descr="C:\Users\00003473\Desktop\BOE_Final LogoOnly-9May2014.jp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28945" y="238550"/>
            <a:ext cx="967860" cy="7421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5558133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4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70A0B7-5C61-4C3A-A10A-08938F54DA1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835219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0" r:id="rId3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灯片编号占位符 5"/>
          <p:cNvSpPr txBox="1">
            <a:spLocks/>
          </p:cNvSpPr>
          <p:nvPr/>
        </p:nvSpPr>
        <p:spPr>
          <a:xfrm>
            <a:off x="3501820" y="646652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F70A0B7-5C61-4C3A-A10A-08938F54DA1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标题 3"/>
          <p:cNvSpPr>
            <a:spLocks noGrp="1"/>
          </p:cNvSpPr>
          <p:nvPr>
            <p:ph type="title"/>
          </p:nvPr>
        </p:nvSpPr>
        <p:spPr>
          <a:xfrm>
            <a:off x="426427" y="311150"/>
            <a:ext cx="6616060" cy="596900"/>
          </a:xfrm>
        </p:spPr>
        <p:txBody>
          <a:bodyPr/>
          <a:lstStyle/>
          <a:p>
            <a:r>
              <a:rPr lang="en-US" altLang="zh-CN" dirty="0" smtClean="0"/>
              <a:t>GOA </a:t>
            </a:r>
            <a:r>
              <a:rPr lang="en-US" altLang="zh-CN" dirty="0"/>
              <a:t>Timing </a:t>
            </a:r>
            <a:endParaRPr lang="zh-CN" altLang="en-US" dirty="0"/>
          </a:p>
        </p:txBody>
      </p:sp>
      <p:sp>
        <p:nvSpPr>
          <p:cNvPr id="457" name="TextBox 179"/>
          <p:cNvSpPr txBox="1">
            <a:spLocks noChangeArrowheads="1"/>
          </p:cNvSpPr>
          <p:nvPr/>
        </p:nvSpPr>
        <p:spPr bwMode="auto">
          <a:xfrm>
            <a:off x="1344998" y="1441350"/>
            <a:ext cx="61566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1" lang="en-US" altLang="zh-CN" sz="1200" dirty="0">
                <a:solidFill>
                  <a:srgbClr val="FF0000"/>
                </a:solidFill>
                <a:ea typeface="Gulim" panose="020B0600000101010101" pitchFamily="34" charset="-127"/>
              </a:rPr>
              <a:t>5</a:t>
            </a:r>
            <a:r>
              <a:rPr kumimoji="1" lang="en-US" altLang="zh-CN" sz="1200" dirty="0" smtClean="0">
                <a:solidFill>
                  <a:srgbClr val="FF0000"/>
                </a:solidFill>
                <a:ea typeface="Gulim" panose="020B0600000101010101" pitchFamily="34" charset="-127"/>
              </a:rPr>
              <a:t>H</a:t>
            </a:r>
            <a:endParaRPr kumimoji="1" lang="zh-CN" altLang="en-US" sz="1200" dirty="0">
              <a:solidFill>
                <a:srgbClr val="FF0000"/>
              </a:solidFill>
              <a:ea typeface="Gulim" panose="020B0600000101010101" pitchFamily="34" charset="-127"/>
            </a:endParaRPr>
          </a:p>
        </p:txBody>
      </p:sp>
      <p:cxnSp>
        <p:nvCxnSpPr>
          <p:cNvPr id="458" name="直接箭头连接符 457"/>
          <p:cNvCxnSpPr/>
          <p:nvPr/>
        </p:nvCxnSpPr>
        <p:spPr bwMode="auto">
          <a:xfrm>
            <a:off x="1115166" y="1671538"/>
            <a:ext cx="864546" cy="0"/>
          </a:xfrm>
          <a:prstGeom prst="straightConnector1">
            <a:avLst/>
          </a:prstGeom>
          <a:ln w="15875">
            <a:solidFill>
              <a:srgbClr val="0000FF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4" name="Line 300"/>
          <p:cNvSpPr>
            <a:spLocks noChangeShapeType="1"/>
          </p:cNvSpPr>
          <p:nvPr/>
        </p:nvSpPr>
        <p:spPr bwMode="auto">
          <a:xfrm>
            <a:off x="1809179" y="1585813"/>
            <a:ext cx="0" cy="2432050"/>
          </a:xfrm>
          <a:prstGeom prst="line">
            <a:avLst/>
          </a:prstGeom>
          <a:noFill/>
          <a:ln w="6350">
            <a:solidFill>
              <a:srgbClr val="000000"/>
            </a:solidFill>
            <a:prstDash val="dash"/>
            <a:round/>
            <a:headEnd/>
            <a:tailEnd type="none" w="lg" len="lg"/>
          </a:ln>
          <a:effectLst/>
        </p:spPr>
        <p:txBody>
          <a:bodyPr>
            <a:spAutoFit/>
          </a:bodyPr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ko-KR" altLang="en-US" sz="1200" kern="0">
              <a:solidFill>
                <a:sysClr val="windowText" lastClr="000000"/>
              </a:solidFill>
              <a:latin typeface="Arial" charset="0"/>
            </a:endParaRPr>
          </a:p>
        </p:txBody>
      </p:sp>
      <p:sp>
        <p:nvSpPr>
          <p:cNvPr id="315" name="Line 206"/>
          <p:cNvSpPr>
            <a:spLocks noChangeShapeType="1"/>
          </p:cNvSpPr>
          <p:nvPr/>
        </p:nvSpPr>
        <p:spPr bwMode="auto">
          <a:xfrm>
            <a:off x="1625029" y="1585813"/>
            <a:ext cx="0" cy="2430462"/>
          </a:xfrm>
          <a:prstGeom prst="line">
            <a:avLst/>
          </a:prstGeom>
          <a:noFill/>
          <a:ln w="6350">
            <a:solidFill>
              <a:srgbClr val="000000"/>
            </a:solidFill>
            <a:prstDash val="dash"/>
            <a:round/>
            <a:headEnd/>
            <a:tailEnd type="none" w="lg" len="lg"/>
          </a:ln>
          <a:effectLst/>
        </p:spPr>
        <p:txBody>
          <a:bodyPr>
            <a:spAutoFit/>
          </a:bodyPr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ko-KR" altLang="en-US" sz="1200" kern="0">
              <a:solidFill>
                <a:sysClr val="windowText" lastClr="000000"/>
              </a:solidFill>
              <a:latin typeface="Arial" charset="0"/>
            </a:endParaRPr>
          </a:p>
        </p:txBody>
      </p:sp>
      <p:sp>
        <p:nvSpPr>
          <p:cNvPr id="316" name="Line 301"/>
          <p:cNvSpPr>
            <a:spLocks noChangeShapeType="1"/>
          </p:cNvSpPr>
          <p:nvPr/>
        </p:nvSpPr>
        <p:spPr bwMode="auto">
          <a:xfrm>
            <a:off x="1994917" y="1585813"/>
            <a:ext cx="0" cy="2433637"/>
          </a:xfrm>
          <a:prstGeom prst="line">
            <a:avLst/>
          </a:prstGeom>
          <a:noFill/>
          <a:ln w="6350">
            <a:solidFill>
              <a:srgbClr val="000000"/>
            </a:solidFill>
            <a:prstDash val="dash"/>
            <a:round/>
            <a:headEnd/>
            <a:tailEnd type="none" w="lg" len="lg"/>
          </a:ln>
          <a:effectLst/>
        </p:spPr>
        <p:txBody>
          <a:bodyPr>
            <a:spAutoFit/>
          </a:bodyPr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ko-KR" altLang="en-US" sz="1200" kern="0">
              <a:solidFill>
                <a:sysClr val="windowText" lastClr="000000"/>
              </a:solidFill>
              <a:latin typeface="Arial" charset="0"/>
            </a:endParaRPr>
          </a:p>
        </p:txBody>
      </p:sp>
      <p:sp>
        <p:nvSpPr>
          <p:cNvPr id="317" name="Line 302"/>
          <p:cNvSpPr>
            <a:spLocks noChangeShapeType="1"/>
          </p:cNvSpPr>
          <p:nvPr/>
        </p:nvSpPr>
        <p:spPr bwMode="auto">
          <a:xfrm>
            <a:off x="2179067" y="1585813"/>
            <a:ext cx="0" cy="2435225"/>
          </a:xfrm>
          <a:prstGeom prst="line">
            <a:avLst/>
          </a:prstGeom>
          <a:noFill/>
          <a:ln w="6350">
            <a:solidFill>
              <a:srgbClr val="000000"/>
            </a:solidFill>
            <a:prstDash val="dash"/>
            <a:round/>
            <a:headEnd/>
            <a:tailEnd type="none" w="lg" len="lg"/>
          </a:ln>
          <a:effectLst/>
        </p:spPr>
        <p:txBody>
          <a:bodyPr>
            <a:spAutoFit/>
          </a:bodyPr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ko-KR" altLang="en-US" sz="1200" kern="0">
              <a:solidFill>
                <a:sysClr val="windowText" lastClr="000000"/>
              </a:solidFill>
              <a:latin typeface="Arial" charset="0"/>
            </a:endParaRPr>
          </a:p>
        </p:txBody>
      </p:sp>
      <p:sp>
        <p:nvSpPr>
          <p:cNvPr id="318" name="Line 304"/>
          <p:cNvSpPr>
            <a:spLocks noChangeShapeType="1"/>
          </p:cNvSpPr>
          <p:nvPr/>
        </p:nvSpPr>
        <p:spPr bwMode="auto">
          <a:xfrm>
            <a:off x="2918842" y="1585813"/>
            <a:ext cx="0" cy="2403475"/>
          </a:xfrm>
          <a:prstGeom prst="line">
            <a:avLst/>
          </a:prstGeom>
          <a:noFill/>
          <a:ln w="6350">
            <a:solidFill>
              <a:srgbClr val="000000"/>
            </a:solidFill>
            <a:prstDash val="dash"/>
            <a:round/>
            <a:headEnd/>
            <a:tailEnd type="none" w="lg" len="lg"/>
          </a:ln>
          <a:effectLst/>
        </p:spPr>
        <p:txBody>
          <a:bodyPr>
            <a:spAutoFit/>
          </a:bodyPr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ko-KR" altLang="en-US" sz="1200" kern="0">
              <a:solidFill>
                <a:sysClr val="windowText" lastClr="000000"/>
              </a:solidFill>
              <a:latin typeface="Arial" charset="0"/>
            </a:endParaRPr>
          </a:p>
        </p:txBody>
      </p:sp>
      <p:sp>
        <p:nvSpPr>
          <p:cNvPr id="319" name="Line 305"/>
          <p:cNvSpPr>
            <a:spLocks noChangeShapeType="1"/>
          </p:cNvSpPr>
          <p:nvPr/>
        </p:nvSpPr>
        <p:spPr bwMode="auto">
          <a:xfrm>
            <a:off x="3102992" y="1585813"/>
            <a:ext cx="0" cy="2368550"/>
          </a:xfrm>
          <a:prstGeom prst="line">
            <a:avLst/>
          </a:prstGeom>
          <a:noFill/>
          <a:ln w="6350">
            <a:solidFill>
              <a:srgbClr val="000000"/>
            </a:solidFill>
            <a:prstDash val="dash"/>
            <a:round/>
            <a:headEnd/>
            <a:tailEnd type="none" w="lg" len="lg"/>
          </a:ln>
          <a:effectLst/>
        </p:spPr>
        <p:txBody>
          <a:bodyPr>
            <a:spAutoFit/>
          </a:bodyPr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ko-KR" altLang="en-US" sz="1200" kern="0">
              <a:solidFill>
                <a:sysClr val="windowText" lastClr="000000"/>
              </a:solidFill>
              <a:latin typeface="Arial" charset="0"/>
            </a:endParaRPr>
          </a:p>
        </p:txBody>
      </p:sp>
      <p:sp>
        <p:nvSpPr>
          <p:cNvPr id="320" name="Line 306"/>
          <p:cNvSpPr>
            <a:spLocks noChangeShapeType="1"/>
          </p:cNvSpPr>
          <p:nvPr/>
        </p:nvSpPr>
        <p:spPr bwMode="auto">
          <a:xfrm>
            <a:off x="3288729" y="1585813"/>
            <a:ext cx="0" cy="2370137"/>
          </a:xfrm>
          <a:prstGeom prst="line">
            <a:avLst/>
          </a:prstGeom>
          <a:noFill/>
          <a:ln w="6350">
            <a:solidFill>
              <a:srgbClr val="000000"/>
            </a:solidFill>
            <a:prstDash val="dash"/>
            <a:round/>
            <a:headEnd/>
            <a:tailEnd type="none" w="lg" len="lg"/>
          </a:ln>
          <a:effectLst/>
        </p:spPr>
        <p:txBody>
          <a:bodyPr>
            <a:spAutoFit/>
          </a:bodyPr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ko-KR" altLang="en-US" sz="1200" kern="0">
              <a:solidFill>
                <a:sysClr val="windowText" lastClr="000000"/>
              </a:solidFill>
              <a:latin typeface="Arial" charset="0"/>
            </a:endParaRPr>
          </a:p>
        </p:txBody>
      </p:sp>
      <p:sp>
        <p:nvSpPr>
          <p:cNvPr id="321" name="Rectangle 159"/>
          <p:cNvSpPr>
            <a:spLocks noChangeArrowheads="1"/>
          </p:cNvSpPr>
          <p:nvPr/>
        </p:nvSpPr>
        <p:spPr bwMode="auto">
          <a:xfrm>
            <a:off x="157210" y="4767163"/>
            <a:ext cx="509587" cy="220662"/>
          </a:xfrm>
          <a:prstGeom prst="rect">
            <a:avLst/>
          </a:prstGeom>
          <a:noFill/>
          <a:ln w="19050" algn="ctr">
            <a:noFill/>
            <a:prstDash val="dash"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200" kern="0" dirty="0">
                <a:solidFill>
                  <a:sysClr val="windowText" lastClr="000000"/>
                </a:solidFill>
                <a:latin typeface="Arial" charset="0"/>
              </a:rPr>
              <a:t>OUT1</a:t>
            </a:r>
          </a:p>
        </p:txBody>
      </p:sp>
      <p:sp>
        <p:nvSpPr>
          <p:cNvPr id="452" name="Line 161"/>
          <p:cNvSpPr>
            <a:spLocks noChangeShapeType="1"/>
          </p:cNvSpPr>
          <p:nvPr/>
        </p:nvSpPr>
        <p:spPr bwMode="auto">
          <a:xfrm flipV="1">
            <a:off x="1625029" y="4778275"/>
            <a:ext cx="554038" cy="0"/>
          </a:xfrm>
          <a:prstGeom prst="line">
            <a:avLst/>
          </a:prstGeom>
          <a:noFill/>
          <a:ln w="1905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ko-KR" altLang="en-US" sz="1200" kern="0">
              <a:solidFill>
                <a:sysClr val="windowText" lastClr="000000"/>
              </a:solidFill>
              <a:latin typeface="Arial" charset="0"/>
            </a:endParaRPr>
          </a:p>
        </p:txBody>
      </p:sp>
      <p:sp>
        <p:nvSpPr>
          <p:cNvPr id="453" name="Line 163"/>
          <p:cNvSpPr>
            <a:spLocks noChangeShapeType="1"/>
          </p:cNvSpPr>
          <p:nvPr/>
        </p:nvSpPr>
        <p:spPr bwMode="auto">
          <a:xfrm flipV="1">
            <a:off x="2174304" y="4940200"/>
            <a:ext cx="2279650" cy="0"/>
          </a:xfrm>
          <a:prstGeom prst="line">
            <a:avLst/>
          </a:prstGeom>
          <a:noFill/>
          <a:ln w="1905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ko-KR" altLang="en-US" sz="1200" kern="0">
              <a:solidFill>
                <a:sysClr val="windowText" lastClr="000000"/>
              </a:solidFill>
              <a:latin typeface="Arial" charset="0"/>
            </a:endParaRPr>
          </a:p>
        </p:txBody>
      </p:sp>
      <p:sp>
        <p:nvSpPr>
          <p:cNvPr id="454" name="Line 164"/>
          <p:cNvSpPr>
            <a:spLocks noChangeShapeType="1"/>
          </p:cNvSpPr>
          <p:nvPr/>
        </p:nvSpPr>
        <p:spPr bwMode="auto">
          <a:xfrm flipV="1">
            <a:off x="2179067" y="4775100"/>
            <a:ext cx="0" cy="168275"/>
          </a:xfrm>
          <a:prstGeom prst="line">
            <a:avLst/>
          </a:prstGeom>
          <a:noFill/>
          <a:ln w="1905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ko-KR" altLang="en-US" sz="1200" kern="0">
              <a:solidFill>
                <a:sysClr val="windowText" lastClr="000000"/>
              </a:solidFill>
              <a:latin typeface="Arial" charset="0"/>
            </a:endParaRPr>
          </a:p>
        </p:txBody>
      </p:sp>
      <p:sp>
        <p:nvSpPr>
          <p:cNvPr id="455" name="Line 190"/>
          <p:cNvSpPr>
            <a:spLocks noChangeShapeType="1"/>
          </p:cNvSpPr>
          <p:nvPr/>
        </p:nvSpPr>
        <p:spPr bwMode="auto">
          <a:xfrm flipV="1">
            <a:off x="1623442" y="4775100"/>
            <a:ext cx="0" cy="168275"/>
          </a:xfrm>
          <a:prstGeom prst="line">
            <a:avLst/>
          </a:prstGeom>
          <a:noFill/>
          <a:ln w="1905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ko-KR" altLang="en-US" sz="1200" kern="0">
              <a:solidFill>
                <a:sysClr val="windowText" lastClr="000000"/>
              </a:solidFill>
              <a:latin typeface="Arial" charset="0"/>
            </a:endParaRPr>
          </a:p>
        </p:txBody>
      </p:sp>
      <p:sp>
        <p:nvSpPr>
          <p:cNvPr id="456" name="Line 191"/>
          <p:cNvSpPr>
            <a:spLocks noChangeShapeType="1"/>
          </p:cNvSpPr>
          <p:nvPr/>
        </p:nvSpPr>
        <p:spPr bwMode="auto">
          <a:xfrm flipV="1">
            <a:off x="827584" y="4940200"/>
            <a:ext cx="797445" cy="0"/>
          </a:xfrm>
          <a:prstGeom prst="line">
            <a:avLst/>
          </a:prstGeom>
          <a:noFill/>
          <a:ln w="1905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ko-KR" altLang="en-US" sz="1200" kern="0">
              <a:solidFill>
                <a:sysClr val="windowText" lastClr="000000"/>
              </a:solidFill>
              <a:latin typeface="Arial" charset="0"/>
            </a:endParaRPr>
          </a:p>
        </p:txBody>
      </p:sp>
      <p:sp>
        <p:nvSpPr>
          <p:cNvPr id="323" name="Rectangle 307"/>
          <p:cNvSpPr>
            <a:spLocks noChangeArrowheads="1"/>
          </p:cNvSpPr>
          <p:nvPr/>
        </p:nvSpPr>
        <p:spPr bwMode="auto">
          <a:xfrm>
            <a:off x="314783" y="2290663"/>
            <a:ext cx="501650" cy="220662"/>
          </a:xfrm>
          <a:prstGeom prst="rect">
            <a:avLst/>
          </a:prstGeom>
          <a:noFill/>
          <a:ln w="19050" algn="ctr">
            <a:noFill/>
            <a:prstDash val="dash"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200" kern="0" dirty="0">
                <a:solidFill>
                  <a:sysClr val="windowText" lastClr="000000"/>
                </a:solidFill>
                <a:latin typeface="Arial" charset="0"/>
              </a:rPr>
              <a:t>CLK1</a:t>
            </a:r>
          </a:p>
        </p:txBody>
      </p:sp>
      <p:sp>
        <p:nvSpPr>
          <p:cNvPr id="324" name="Rectangle 199"/>
          <p:cNvSpPr>
            <a:spLocks noChangeArrowheads="1"/>
          </p:cNvSpPr>
          <p:nvPr/>
        </p:nvSpPr>
        <p:spPr bwMode="auto">
          <a:xfrm>
            <a:off x="157210" y="5184675"/>
            <a:ext cx="509587" cy="220663"/>
          </a:xfrm>
          <a:prstGeom prst="rect">
            <a:avLst/>
          </a:prstGeom>
          <a:noFill/>
          <a:ln w="19050" algn="ctr">
            <a:noFill/>
            <a:prstDash val="dash"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200" kern="0" dirty="0">
                <a:solidFill>
                  <a:sysClr val="windowText" lastClr="000000"/>
                </a:solidFill>
                <a:latin typeface="Arial" charset="0"/>
              </a:rPr>
              <a:t>OUT2</a:t>
            </a:r>
          </a:p>
        </p:txBody>
      </p:sp>
      <p:sp>
        <p:nvSpPr>
          <p:cNvPr id="447" name="Line 161"/>
          <p:cNvSpPr>
            <a:spLocks noChangeShapeType="1"/>
          </p:cNvSpPr>
          <p:nvPr/>
        </p:nvSpPr>
        <p:spPr bwMode="auto">
          <a:xfrm flipV="1">
            <a:off x="1820292" y="5181500"/>
            <a:ext cx="554037" cy="0"/>
          </a:xfrm>
          <a:prstGeom prst="line">
            <a:avLst/>
          </a:prstGeom>
          <a:noFill/>
          <a:ln w="19050">
            <a:solidFill>
              <a:srgbClr val="FF9900"/>
            </a:solidFill>
            <a:round/>
            <a:headEnd/>
            <a:tailEnd/>
          </a:ln>
          <a:effectLst/>
        </p:spPr>
        <p:txBody>
          <a:bodyPr/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ko-KR" altLang="en-US" sz="1200" kern="0">
              <a:solidFill>
                <a:sysClr val="windowText" lastClr="000000"/>
              </a:solidFill>
              <a:latin typeface="Arial" charset="0"/>
            </a:endParaRPr>
          </a:p>
        </p:txBody>
      </p:sp>
      <p:sp>
        <p:nvSpPr>
          <p:cNvPr id="448" name="Line 163"/>
          <p:cNvSpPr>
            <a:spLocks noChangeShapeType="1"/>
          </p:cNvSpPr>
          <p:nvPr/>
        </p:nvSpPr>
        <p:spPr bwMode="auto">
          <a:xfrm flipV="1">
            <a:off x="2364804" y="5345013"/>
            <a:ext cx="2093913" cy="0"/>
          </a:xfrm>
          <a:prstGeom prst="line">
            <a:avLst/>
          </a:prstGeom>
          <a:noFill/>
          <a:ln w="19050">
            <a:solidFill>
              <a:srgbClr val="FF9900"/>
            </a:solidFill>
            <a:round/>
            <a:headEnd/>
            <a:tailEnd/>
          </a:ln>
          <a:effectLst/>
        </p:spPr>
        <p:txBody>
          <a:bodyPr/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ko-KR" altLang="en-US" sz="1200" kern="0">
              <a:solidFill>
                <a:sysClr val="windowText" lastClr="000000"/>
              </a:solidFill>
              <a:latin typeface="Arial" charset="0"/>
            </a:endParaRPr>
          </a:p>
        </p:txBody>
      </p:sp>
      <p:sp>
        <p:nvSpPr>
          <p:cNvPr id="449" name="Line 164"/>
          <p:cNvSpPr>
            <a:spLocks noChangeShapeType="1"/>
          </p:cNvSpPr>
          <p:nvPr/>
        </p:nvSpPr>
        <p:spPr bwMode="auto">
          <a:xfrm flipV="1">
            <a:off x="2364804" y="5178325"/>
            <a:ext cx="0" cy="169863"/>
          </a:xfrm>
          <a:prstGeom prst="line">
            <a:avLst/>
          </a:prstGeom>
          <a:noFill/>
          <a:ln w="19050">
            <a:solidFill>
              <a:srgbClr val="FF9900"/>
            </a:solidFill>
            <a:round/>
            <a:headEnd/>
            <a:tailEnd/>
          </a:ln>
          <a:effectLst/>
        </p:spPr>
        <p:txBody>
          <a:bodyPr/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ko-KR" altLang="en-US" sz="1200" kern="0">
              <a:solidFill>
                <a:sysClr val="windowText" lastClr="000000"/>
              </a:solidFill>
              <a:latin typeface="Arial" charset="0"/>
            </a:endParaRPr>
          </a:p>
        </p:txBody>
      </p:sp>
      <p:sp>
        <p:nvSpPr>
          <p:cNvPr id="450" name="Line 190"/>
          <p:cNvSpPr>
            <a:spLocks noChangeShapeType="1"/>
          </p:cNvSpPr>
          <p:nvPr/>
        </p:nvSpPr>
        <p:spPr bwMode="auto">
          <a:xfrm flipV="1">
            <a:off x="1818704" y="5178325"/>
            <a:ext cx="0" cy="169863"/>
          </a:xfrm>
          <a:prstGeom prst="line">
            <a:avLst/>
          </a:prstGeom>
          <a:noFill/>
          <a:ln w="19050">
            <a:solidFill>
              <a:srgbClr val="FF9900"/>
            </a:solidFill>
            <a:round/>
            <a:headEnd/>
            <a:tailEnd/>
          </a:ln>
          <a:effectLst/>
        </p:spPr>
        <p:txBody>
          <a:bodyPr/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ko-KR" altLang="en-US" sz="1200" kern="0">
              <a:solidFill>
                <a:sysClr val="windowText" lastClr="000000"/>
              </a:solidFill>
              <a:latin typeface="Arial" charset="0"/>
            </a:endParaRPr>
          </a:p>
        </p:txBody>
      </p:sp>
      <p:sp>
        <p:nvSpPr>
          <p:cNvPr id="451" name="Line 191"/>
          <p:cNvSpPr>
            <a:spLocks noChangeShapeType="1"/>
          </p:cNvSpPr>
          <p:nvPr/>
        </p:nvSpPr>
        <p:spPr bwMode="auto">
          <a:xfrm flipH="1" flipV="1">
            <a:off x="827583" y="5345013"/>
            <a:ext cx="981595" cy="0"/>
          </a:xfrm>
          <a:prstGeom prst="line">
            <a:avLst/>
          </a:prstGeom>
          <a:noFill/>
          <a:ln w="19050">
            <a:solidFill>
              <a:srgbClr val="FF9900"/>
            </a:solidFill>
            <a:round/>
            <a:headEnd/>
            <a:tailEnd/>
          </a:ln>
          <a:effectLst/>
        </p:spPr>
        <p:txBody>
          <a:bodyPr/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ko-KR" altLang="en-US" sz="1200" kern="0">
              <a:solidFill>
                <a:sysClr val="windowText" lastClr="000000"/>
              </a:solidFill>
              <a:latin typeface="Arial" charset="0"/>
            </a:endParaRPr>
          </a:p>
        </p:txBody>
      </p:sp>
      <p:sp>
        <p:nvSpPr>
          <p:cNvPr id="442" name="Line 205"/>
          <p:cNvSpPr>
            <a:spLocks noChangeShapeType="1"/>
          </p:cNvSpPr>
          <p:nvPr/>
        </p:nvSpPr>
        <p:spPr bwMode="auto">
          <a:xfrm flipV="1">
            <a:off x="1106092" y="1790600"/>
            <a:ext cx="874538" cy="0"/>
          </a:xfrm>
          <a:prstGeom prst="line">
            <a:avLst/>
          </a:prstGeom>
          <a:noFill/>
          <a:ln w="1905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ko-KR" altLang="en-US" sz="1200" kern="0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443" name="Line 209"/>
          <p:cNvSpPr>
            <a:spLocks noChangeShapeType="1"/>
          </p:cNvSpPr>
          <p:nvPr/>
        </p:nvSpPr>
        <p:spPr bwMode="auto">
          <a:xfrm flipV="1">
            <a:off x="1996504" y="1952525"/>
            <a:ext cx="2447925" cy="0"/>
          </a:xfrm>
          <a:prstGeom prst="line">
            <a:avLst/>
          </a:prstGeom>
          <a:noFill/>
          <a:ln w="1905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ko-KR" altLang="en-US" sz="1200" kern="0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444" name="Line 210"/>
          <p:cNvSpPr>
            <a:spLocks noChangeShapeType="1"/>
          </p:cNvSpPr>
          <p:nvPr/>
        </p:nvSpPr>
        <p:spPr bwMode="auto">
          <a:xfrm flipV="1">
            <a:off x="1983803" y="1790600"/>
            <a:ext cx="0" cy="169863"/>
          </a:xfrm>
          <a:prstGeom prst="line">
            <a:avLst/>
          </a:prstGeom>
          <a:noFill/>
          <a:ln w="1905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ko-KR" altLang="en-US" sz="1200" kern="0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445" name="Line 296"/>
          <p:cNvSpPr>
            <a:spLocks noChangeShapeType="1"/>
          </p:cNvSpPr>
          <p:nvPr/>
        </p:nvSpPr>
        <p:spPr bwMode="auto">
          <a:xfrm flipV="1">
            <a:off x="1096442" y="1790600"/>
            <a:ext cx="0" cy="169863"/>
          </a:xfrm>
          <a:prstGeom prst="line">
            <a:avLst/>
          </a:prstGeom>
          <a:noFill/>
          <a:ln w="1905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ko-KR" altLang="en-US" sz="1200" kern="0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446" name="Line 298"/>
          <p:cNvSpPr>
            <a:spLocks noChangeShapeType="1"/>
          </p:cNvSpPr>
          <p:nvPr/>
        </p:nvSpPr>
        <p:spPr bwMode="auto">
          <a:xfrm flipV="1">
            <a:off x="909117" y="1952525"/>
            <a:ext cx="179388" cy="0"/>
          </a:xfrm>
          <a:prstGeom prst="line">
            <a:avLst/>
          </a:prstGeom>
          <a:noFill/>
          <a:ln w="1905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ko-KR" altLang="en-US" sz="1200" kern="0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327" name="Rectangle 307"/>
          <p:cNvSpPr>
            <a:spLocks noChangeArrowheads="1"/>
          </p:cNvSpPr>
          <p:nvPr/>
        </p:nvSpPr>
        <p:spPr bwMode="auto">
          <a:xfrm>
            <a:off x="324308" y="1771550"/>
            <a:ext cx="414337" cy="220663"/>
          </a:xfrm>
          <a:prstGeom prst="rect">
            <a:avLst/>
          </a:prstGeom>
          <a:noFill/>
          <a:ln w="19050" algn="ctr">
            <a:noFill/>
            <a:prstDash val="dash"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200" kern="0" dirty="0">
                <a:solidFill>
                  <a:srgbClr val="FF0000"/>
                </a:solidFill>
                <a:latin typeface="Arial" charset="0"/>
              </a:rPr>
              <a:t>STV</a:t>
            </a:r>
          </a:p>
        </p:txBody>
      </p:sp>
      <p:sp>
        <p:nvSpPr>
          <p:cNvPr id="328" name="Rectangle 311"/>
          <p:cNvSpPr>
            <a:spLocks noChangeArrowheads="1"/>
          </p:cNvSpPr>
          <p:nvPr/>
        </p:nvSpPr>
        <p:spPr bwMode="auto">
          <a:xfrm>
            <a:off x="314783" y="3155850"/>
            <a:ext cx="501650" cy="220663"/>
          </a:xfrm>
          <a:prstGeom prst="rect">
            <a:avLst/>
          </a:prstGeom>
          <a:noFill/>
          <a:ln w="19050" algn="ctr">
            <a:noFill/>
            <a:prstDash val="dash"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200" kern="0" dirty="0">
                <a:solidFill>
                  <a:sysClr val="windowText" lastClr="000000"/>
                </a:solidFill>
                <a:latin typeface="Arial" charset="0"/>
              </a:rPr>
              <a:t>CLK3</a:t>
            </a:r>
          </a:p>
        </p:txBody>
      </p:sp>
      <p:sp>
        <p:nvSpPr>
          <p:cNvPr id="431" name="Line 205"/>
          <p:cNvSpPr>
            <a:spLocks noChangeShapeType="1"/>
          </p:cNvSpPr>
          <p:nvPr/>
        </p:nvSpPr>
        <p:spPr bwMode="auto">
          <a:xfrm flipV="1">
            <a:off x="2001267" y="3157438"/>
            <a:ext cx="555625" cy="0"/>
          </a:xfrm>
          <a:prstGeom prst="line">
            <a:avLst/>
          </a:prstGeom>
          <a:noFill/>
          <a:ln w="19050">
            <a:solidFill>
              <a:srgbClr val="FF00FF"/>
            </a:solidFill>
            <a:round/>
            <a:headEnd/>
            <a:tailEnd/>
          </a:ln>
          <a:effectLst/>
        </p:spPr>
        <p:txBody>
          <a:bodyPr/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ko-KR" altLang="en-US" sz="1200" kern="0">
              <a:solidFill>
                <a:sysClr val="windowText" lastClr="000000"/>
              </a:solidFill>
              <a:latin typeface="Arial" charset="0"/>
            </a:endParaRPr>
          </a:p>
        </p:txBody>
      </p:sp>
      <p:sp>
        <p:nvSpPr>
          <p:cNvPr id="432" name="Line 207"/>
          <p:cNvSpPr>
            <a:spLocks noChangeShapeType="1"/>
          </p:cNvSpPr>
          <p:nvPr/>
        </p:nvSpPr>
        <p:spPr bwMode="auto">
          <a:xfrm flipV="1">
            <a:off x="3104579" y="3159025"/>
            <a:ext cx="0" cy="168275"/>
          </a:xfrm>
          <a:prstGeom prst="line">
            <a:avLst/>
          </a:prstGeom>
          <a:noFill/>
          <a:ln w="19050">
            <a:solidFill>
              <a:srgbClr val="FF00FF"/>
            </a:solidFill>
            <a:round/>
            <a:headEnd/>
            <a:tailEnd/>
          </a:ln>
          <a:effectLst/>
        </p:spPr>
        <p:txBody>
          <a:bodyPr/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ko-KR" altLang="en-US" sz="1200" kern="0">
              <a:solidFill>
                <a:sysClr val="windowText" lastClr="000000"/>
              </a:solidFill>
              <a:latin typeface="Arial" charset="0"/>
            </a:endParaRPr>
          </a:p>
        </p:txBody>
      </p:sp>
      <p:sp>
        <p:nvSpPr>
          <p:cNvPr id="433" name="Line 208"/>
          <p:cNvSpPr>
            <a:spLocks noChangeShapeType="1"/>
          </p:cNvSpPr>
          <p:nvPr/>
        </p:nvSpPr>
        <p:spPr bwMode="auto">
          <a:xfrm flipV="1">
            <a:off x="3104579" y="3159025"/>
            <a:ext cx="554038" cy="0"/>
          </a:xfrm>
          <a:prstGeom prst="line">
            <a:avLst/>
          </a:prstGeom>
          <a:noFill/>
          <a:ln w="19050">
            <a:solidFill>
              <a:srgbClr val="FF00FF"/>
            </a:solidFill>
            <a:round/>
            <a:headEnd/>
            <a:tailEnd/>
          </a:ln>
          <a:effectLst/>
        </p:spPr>
        <p:txBody>
          <a:bodyPr/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ko-KR" altLang="en-US" sz="1200" kern="0">
              <a:solidFill>
                <a:sysClr val="windowText" lastClr="000000"/>
              </a:solidFill>
              <a:latin typeface="Arial" charset="0"/>
            </a:endParaRPr>
          </a:p>
        </p:txBody>
      </p:sp>
      <p:sp>
        <p:nvSpPr>
          <p:cNvPr id="434" name="Line 209"/>
          <p:cNvSpPr>
            <a:spLocks noChangeShapeType="1"/>
          </p:cNvSpPr>
          <p:nvPr/>
        </p:nvSpPr>
        <p:spPr bwMode="auto">
          <a:xfrm flipV="1">
            <a:off x="2550542" y="3327300"/>
            <a:ext cx="554037" cy="0"/>
          </a:xfrm>
          <a:prstGeom prst="line">
            <a:avLst/>
          </a:prstGeom>
          <a:noFill/>
          <a:ln w="19050">
            <a:solidFill>
              <a:srgbClr val="FF00FF"/>
            </a:solidFill>
            <a:round/>
            <a:headEnd/>
            <a:tailEnd/>
          </a:ln>
          <a:effectLst/>
        </p:spPr>
        <p:txBody>
          <a:bodyPr/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ko-KR" altLang="en-US" sz="1200" kern="0">
              <a:solidFill>
                <a:sysClr val="windowText" lastClr="000000"/>
              </a:solidFill>
              <a:latin typeface="Arial" charset="0"/>
            </a:endParaRPr>
          </a:p>
        </p:txBody>
      </p:sp>
      <p:sp>
        <p:nvSpPr>
          <p:cNvPr id="435" name="Line 210"/>
          <p:cNvSpPr>
            <a:spLocks noChangeShapeType="1"/>
          </p:cNvSpPr>
          <p:nvPr/>
        </p:nvSpPr>
        <p:spPr bwMode="auto">
          <a:xfrm flipV="1">
            <a:off x="2550542" y="3157438"/>
            <a:ext cx="0" cy="168275"/>
          </a:xfrm>
          <a:prstGeom prst="line">
            <a:avLst/>
          </a:prstGeom>
          <a:noFill/>
          <a:ln w="19050">
            <a:solidFill>
              <a:srgbClr val="FF00FF"/>
            </a:solidFill>
            <a:round/>
            <a:headEnd/>
            <a:tailEnd/>
          </a:ln>
          <a:effectLst/>
        </p:spPr>
        <p:txBody>
          <a:bodyPr/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ko-KR" altLang="en-US" sz="1200" kern="0">
              <a:solidFill>
                <a:sysClr val="windowText" lastClr="000000"/>
              </a:solidFill>
              <a:latin typeface="Arial" charset="0"/>
            </a:endParaRPr>
          </a:p>
        </p:txBody>
      </p:sp>
      <p:sp>
        <p:nvSpPr>
          <p:cNvPr id="436" name="Line 211"/>
          <p:cNvSpPr>
            <a:spLocks noChangeShapeType="1"/>
          </p:cNvSpPr>
          <p:nvPr/>
        </p:nvSpPr>
        <p:spPr bwMode="auto">
          <a:xfrm flipV="1">
            <a:off x="4225354" y="3160613"/>
            <a:ext cx="0" cy="168275"/>
          </a:xfrm>
          <a:prstGeom prst="line">
            <a:avLst/>
          </a:prstGeom>
          <a:noFill/>
          <a:ln w="19050">
            <a:solidFill>
              <a:srgbClr val="FF00FF"/>
            </a:solidFill>
            <a:round/>
            <a:headEnd/>
            <a:tailEnd/>
          </a:ln>
          <a:effectLst/>
        </p:spPr>
        <p:txBody>
          <a:bodyPr/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ko-KR" altLang="en-US" sz="1200" kern="0">
              <a:solidFill>
                <a:sysClr val="windowText" lastClr="000000"/>
              </a:solidFill>
              <a:latin typeface="Arial" charset="0"/>
            </a:endParaRPr>
          </a:p>
        </p:txBody>
      </p:sp>
      <p:sp>
        <p:nvSpPr>
          <p:cNvPr id="437" name="Line 212"/>
          <p:cNvSpPr>
            <a:spLocks noChangeShapeType="1"/>
          </p:cNvSpPr>
          <p:nvPr/>
        </p:nvSpPr>
        <p:spPr bwMode="auto">
          <a:xfrm flipV="1">
            <a:off x="4212654" y="3160613"/>
            <a:ext cx="277813" cy="0"/>
          </a:xfrm>
          <a:prstGeom prst="line">
            <a:avLst/>
          </a:prstGeom>
          <a:noFill/>
          <a:ln w="19050">
            <a:solidFill>
              <a:srgbClr val="FF00FF"/>
            </a:solidFill>
            <a:round/>
            <a:headEnd/>
            <a:tailEnd/>
          </a:ln>
          <a:effectLst/>
        </p:spPr>
        <p:txBody>
          <a:bodyPr/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ko-KR" altLang="en-US" sz="1200" kern="0">
              <a:solidFill>
                <a:sysClr val="windowText" lastClr="000000"/>
              </a:solidFill>
              <a:latin typeface="Arial" charset="0"/>
            </a:endParaRPr>
          </a:p>
        </p:txBody>
      </p:sp>
      <p:sp>
        <p:nvSpPr>
          <p:cNvPr id="438" name="Line 213"/>
          <p:cNvSpPr>
            <a:spLocks noChangeShapeType="1"/>
          </p:cNvSpPr>
          <p:nvPr/>
        </p:nvSpPr>
        <p:spPr bwMode="auto">
          <a:xfrm flipV="1">
            <a:off x="3663379" y="3328888"/>
            <a:ext cx="539750" cy="0"/>
          </a:xfrm>
          <a:prstGeom prst="line">
            <a:avLst/>
          </a:prstGeom>
          <a:noFill/>
          <a:ln w="19050">
            <a:solidFill>
              <a:srgbClr val="FF00FF"/>
            </a:solidFill>
            <a:round/>
            <a:headEnd/>
            <a:tailEnd/>
          </a:ln>
          <a:effectLst/>
        </p:spPr>
        <p:txBody>
          <a:bodyPr/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ko-KR" altLang="en-US" sz="1200" kern="0">
              <a:solidFill>
                <a:sysClr val="windowText" lastClr="000000"/>
              </a:solidFill>
              <a:latin typeface="Arial" charset="0"/>
            </a:endParaRPr>
          </a:p>
        </p:txBody>
      </p:sp>
      <p:sp>
        <p:nvSpPr>
          <p:cNvPr id="439" name="Line 214"/>
          <p:cNvSpPr>
            <a:spLocks noChangeShapeType="1"/>
          </p:cNvSpPr>
          <p:nvPr/>
        </p:nvSpPr>
        <p:spPr bwMode="auto">
          <a:xfrm flipV="1">
            <a:off x="3658617" y="3159025"/>
            <a:ext cx="0" cy="168275"/>
          </a:xfrm>
          <a:prstGeom prst="line">
            <a:avLst/>
          </a:prstGeom>
          <a:noFill/>
          <a:ln w="19050">
            <a:solidFill>
              <a:srgbClr val="FF00FF"/>
            </a:solidFill>
            <a:round/>
            <a:headEnd/>
            <a:tailEnd/>
          </a:ln>
          <a:effectLst/>
        </p:spPr>
        <p:txBody>
          <a:bodyPr/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ko-KR" altLang="en-US" sz="1200" kern="0">
              <a:solidFill>
                <a:sysClr val="windowText" lastClr="000000"/>
              </a:solidFill>
              <a:latin typeface="Arial" charset="0"/>
            </a:endParaRPr>
          </a:p>
        </p:txBody>
      </p:sp>
      <p:sp>
        <p:nvSpPr>
          <p:cNvPr id="440" name="Line 296"/>
          <p:cNvSpPr>
            <a:spLocks noChangeShapeType="1"/>
          </p:cNvSpPr>
          <p:nvPr/>
        </p:nvSpPr>
        <p:spPr bwMode="auto">
          <a:xfrm flipV="1">
            <a:off x="2001267" y="3157438"/>
            <a:ext cx="0" cy="168275"/>
          </a:xfrm>
          <a:prstGeom prst="line">
            <a:avLst/>
          </a:prstGeom>
          <a:noFill/>
          <a:ln w="19050">
            <a:solidFill>
              <a:srgbClr val="FF00FF"/>
            </a:solidFill>
            <a:round/>
            <a:headEnd/>
            <a:tailEnd/>
          </a:ln>
          <a:effectLst/>
        </p:spPr>
        <p:txBody>
          <a:bodyPr/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ko-KR" altLang="en-US" sz="1200" kern="0">
              <a:solidFill>
                <a:sysClr val="windowText" lastClr="000000"/>
              </a:solidFill>
              <a:latin typeface="Arial" charset="0"/>
            </a:endParaRPr>
          </a:p>
        </p:txBody>
      </p:sp>
      <p:sp>
        <p:nvSpPr>
          <p:cNvPr id="441" name="Line 298"/>
          <p:cNvSpPr>
            <a:spLocks noChangeShapeType="1"/>
          </p:cNvSpPr>
          <p:nvPr/>
        </p:nvSpPr>
        <p:spPr bwMode="auto">
          <a:xfrm flipV="1">
            <a:off x="899592" y="3319363"/>
            <a:ext cx="1106399" cy="0"/>
          </a:xfrm>
          <a:prstGeom prst="line">
            <a:avLst/>
          </a:prstGeom>
          <a:noFill/>
          <a:ln w="19050">
            <a:solidFill>
              <a:srgbClr val="FF00FF"/>
            </a:solidFill>
            <a:round/>
            <a:headEnd/>
            <a:tailEnd/>
          </a:ln>
          <a:effectLst/>
        </p:spPr>
        <p:txBody>
          <a:bodyPr/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ko-KR" altLang="en-US" sz="1200" kern="0">
              <a:solidFill>
                <a:sysClr val="windowText" lastClr="000000"/>
              </a:solidFill>
              <a:latin typeface="Arial" charset="0"/>
            </a:endParaRPr>
          </a:p>
        </p:txBody>
      </p:sp>
      <p:sp>
        <p:nvSpPr>
          <p:cNvPr id="330" name="Rectangle 312"/>
          <p:cNvSpPr>
            <a:spLocks noChangeArrowheads="1"/>
          </p:cNvSpPr>
          <p:nvPr/>
        </p:nvSpPr>
        <p:spPr bwMode="auto">
          <a:xfrm>
            <a:off x="314783" y="3511450"/>
            <a:ext cx="501650" cy="220663"/>
          </a:xfrm>
          <a:prstGeom prst="rect">
            <a:avLst/>
          </a:prstGeom>
          <a:noFill/>
          <a:ln w="19050" algn="ctr">
            <a:noFill/>
            <a:prstDash val="dash"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200" kern="0" dirty="0">
                <a:solidFill>
                  <a:sysClr val="windowText" lastClr="000000"/>
                </a:solidFill>
                <a:latin typeface="Arial" charset="0"/>
              </a:rPr>
              <a:t>CLK4</a:t>
            </a:r>
          </a:p>
        </p:txBody>
      </p:sp>
      <p:sp>
        <p:nvSpPr>
          <p:cNvPr id="420" name="Line 205"/>
          <p:cNvSpPr>
            <a:spLocks noChangeShapeType="1"/>
          </p:cNvSpPr>
          <p:nvPr/>
        </p:nvSpPr>
        <p:spPr bwMode="auto">
          <a:xfrm flipV="1">
            <a:off x="2185417" y="3555900"/>
            <a:ext cx="554037" cy="0"/>
          </a:xfrm>
          <a:prstGeom prst="line">
            <a:avLst/>
          </a:prstGeom>
          <a:noFill/>
          <a:ln w="1905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ko-KR" altLang="en-US" sz="1200" kern="0">
              <a:solidFill>
                <a:sysClr val="windowText" lastClr="000000"/>
              </a:solidFill>
              <a:latin typeface="Arial" charset="0"/>
            </a:endParaRPr>
          </a:p>
        </p:txBody>
      </p:sp>
      <p:sp>
        <p:nvSpPr>
          <p:cNvPr id="421" name="Line 207"/>
          <p:cNvSpPr>
            <a:spLocks noChangeShapeType="1"/>
          </p:cNvSpPr>
          <p:nvPr/>
        </p:nvSpPr>
        <p:spPr bwMode="auto">
          <a:xfrm flipV="1">
            <a:off x="3298254" y="3557488"/>
            <a:ext cx="0" cy="173037"/>
          </a:xfrm>
          <a:prstGeom prst="line">
            <a:avLst/>
          </a:prstGeom>
          <a:noFill/>
          <a:ln w="1905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ko-KR" altLang="en-US" sz="1200" kern="0">
              <a:solidFill>
                <a:sysClr val="windowText" lastClr="000000"/>
              </a:solidFill>
              <a:latin typeface="Arial" charset="0"/>
            </a:endParaRPr>
          </a:p>
        </p:txBody>
      </p:sp>
      <p:sp>
        <p:nvSpPr>
          <p:cNvPr id="422" name="Line 208"/>
          <p:cNvSpPr>
            <a:spLocks noChangeShapeType="1"/>
          </p:cNvSpPr>
          <p:nvPr/>
        </p:nvSpPr>
        <p:spPr bwMode="auto">
          <a:xfrm flipV="1">
            <a:off x="3298254" y="3557488"/>
            <a:ext cx="555625" cy="0"/>
          </a:xfrm>
          <a:prstGeom prst="line">
            <a:avLst/>
          </a:prstGeom>
          <a:noFill/>
          <a:ln w="1905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ko-KR" altLang="en-US" sz="1200" kern="0">
              <a:solidFill>
                <a:sysClr val="windowText" lastClr="000000"/>
              </a:solidFill>
              <a:latin typeface="Arial" charset="0"/>
            </a:endParaRPr>
          </a:p>
        </p:txBody>
      </p:sp>
      <p:sp>
        <p:nvSpPr>
          <p:cNvPr id="423" name="Line 209"/>
          <p:cNvSpPr>
            <a:spLocks noChangeShapeType="1"/>
          </p:cNvSpPr>
          <p:nvPr/>
        </p:nvSpPr>
        <p:spPr bwMode="auto">
          <a:xfrm flipV="1">
            <a:off x="2744217" y="3730525"/>
            <a:ext cx="554037" cy="0"/>
          </a:xfrm>
          <a:prstGeom prst="line">
            <a:avLst/>
          </a:prstGeom>
          <a:noFill/>
          <a:ln w="1905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ko-KR" altLang="en-US" sz="1200" kern="0">
              <a:solidFill>
                <a:sysClr val="windowText" lastClr="000000"/>
              </a:solidFill>
              <a:latin typeface="Arial" charset="0"/>
            </a:endParaRPr>
          </a:p>
        </p:txBody>
      </p:sp>
      <p:sp>
        <p:nvSpPr>
          <p:cNvPr id="424" name="Line 210"/>
          <p:cNvSpPr>
            <a:spLocks noChangeShapeType="1"/>
          </p:cNvSpPr>
          <p:nvPr/>
        </p:nvSpPr>
        <p:spPr bwMode="auto">
          <a:xfrm flipV="1">
            <a:off x="2744217" y="3555900"/>
            <a:ext cx="0" cy="173038"/>
          </a:xfrm>
          <a:prstGeom prst="line">
            <a:avLst/>
          </a:prstGeom>
          <a:noFill/>
          <a:ln w="1905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ko-KR" altLang="en-US" sz="1200" kern="0">
              <a:solidFill>
                <a:sysClr val="windowText" lastClr="000000"/>
              </a:solidFill>
              <a:latin typeface="Arial" charset="0"/>
            </a:endParaRPr>
          </a:p>
        </p:txBody>
      </p:sp>
      <p:sp>
        <p:nvSpPr>
          <p:cNvPr id="425" name="Line 211"/>
          <p:cNvSpPr>
            <a:spLocks noChangeShapeType="1"/>
          </p:cNvSpPr>
          <p:nvPr/>
        </p:nvSpPr>
        <p:spPr bwMode="auto">
          <a:xfrm flipV="1">
            <a:off x="4412679" y="3559075"/>
            <a:ext cx="0" cy="173038"/>
          </a:xfrm>
          <a:prstGeom prst="line">
            <a:avLst/>
          </a:prstGeom>
          <a:noFill/>
          <a:ln w="1905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ko-KR" altLang="en-US" sz="1200" kern="0">
              <a:solidFill>
                <a:sysClr val="windowText" lastClr="000000"/>
              </a:solidFill>
              <a:latin typeface="Arial" charset="0"/>
            </a:endParaRPr>
          </a:p>
        </p:txBody>
      </p:sp>
      <p:sp>
        <p:nvSpPr>
          <p:cNvPr id="426" name="Line 212"/>
          <p:cNvSpPr>
            <a:spLocks noChangeShapeType="1"/>
          </p:cNvSpPr>
          <p:nvPr/>
        </p:nvSpPr>
        <p:spPr bwMode="auto">
          <a:xfrm flipV="1">
            <a:off x="4407917" y="3559075"/>
            <a:ext cx="92075" cy="0"/>
          </a:xfrm>
          <a:prstGeom prst="line">
            <a:avLst/>
          </a:prstGeom>
          <a:noFill/>
          <a:ln w="1905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ko-KR" altLang="en-US" sz="1200" kern="0">
              <a:solidFill>
                <a:sysClr val="windowText" lastClr="000000"/>
              </a:solidFill>
              <a:latin typeface="Arial" charset="0"/>
            </a:endParaRPr>
          </a:p>
        </p:txBody>
      </p:sp>
      <p:sp>
        <p:nvSpPr>
          <p:cNvPr id="427" name="Line 213"/>
          <p:cNvSpPr>
            <a:spLocks noChangeShapeType="1"/>
          </p:cNvSpPr>
          <p:nvPr/>
        </p:nvSpPr>
        <p:spPr bwMode="auto">
          <a:xfrm flipV="1">
            <a:off x="3853879" y="3732113"/>
            <a:ext cx="554038" cy="0"/>
          </a:xfrm>
          <a:prstGeom prst="line">
            <a:avLst/>
          </a:prstGeom>
          <a:noFill/>
          <a:ln w="1905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ko-KR" altLang="en-US" sz="1200" kern="0">
              <a:solidFill>
                <a:sysClr val="windowText" lastClr="000000"/>
              </a:solidFill>
              <a:latin typeface="Arial" charset="0"/>
            </a:endParaRPr>
          </a:p>
        </p:txBody>
      </p:sp>
      <p:sp>
        <p:nvSpPr>
          <p:cNvPr id="428" name="Line 214"/>
          <p:cNvSpPr>
            <a:spLocks noChangeShapeType="1"/>
          </p:cNvSpPr>
          <p:nvPr/>
        </p:nvSpPr>
        <p:spPr bwMode="auto">
          <a:xfrm flipV="1">
            <a:off x="3853879" y="3557488"/>
            <a:ext cx="0" cy="173037"/>
          </a:xfrm>
          <a:prstGeom prst="line">
            <a:avLst/>
          </a:prstGeom>
          <a:noFill/>
          <a:ln w="1905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ko-KR" altLang="en-US" sz="1200" kern="0">
              <a:solidFill>
                <a:sysClr val="windowText" lastClr="000000"/>
              </a:solidFill>
              <a:latin typeface="Arial" charset="0"/>
            </a:endParaRPr>
          </a:p>
        </p:txBody>
      </p:sp>
      <p:sp>
        <p:nvSpPr>
          <p:cNvPr id="429" name="Line 296"/>
          <p:cNvSpPr>
            <a:spLocks noChangeShapeType="1"/>
          </p:cNvSpPr>
          <p:nvPr/>
        </p:nvSpPr>
        <p:spPr bwMode="auto">
          <a:xfrm flipV="1">
            <a:off x="2183829" y="3555900"/>
            <a:ext cx="0" cy="173038"/>
          </a:xfrm>
          <a:prstGeom prst="line">
            <a:avLst/>
          </a:prstGeom>
          <a:noFill/>
          <a:ln w="1905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ko-KR" altLang="en-US" sz="1200" kern="0">
              <a:solidFill>
                <a:sysClr val="windowText" lastClr="000000"/>
              </a:solidFill>
              <a:latin typeface="Arial" charset="0"/>
            </a:endParaRPr>
          </a:p>
        </p:txBody>
      </p:sp>
      <p:sp>
        <p:nvSpPr>
          <p:cNvPr id="430" name="Line 298"/>
          <p:cNvSpPr>
            <a:spLocks noChangeShapeType="1"/>
          </p:cNvSpPr>
          <p:nvPr/>
        </p:nvSpPr>
        <p:spPr bwMode="auto">
          <a:xfrm flipV="1">
            <a:off x="899593" y="3717825"/>
            <a:ext cx="1287374" cy="0"/>
          </a:xfrm>
          <a:prstGeom prst="line">
            <a:avLst/>
          </a:prstGeom>
          <a:noFill/>
          <a:ln w="1905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ko-KR" altLang="en-US" sz="1200" kern="0">
              <a:solidFill>
                <a:sysClr val="windowText" lastClr="000000"/>
              </a:solidFill>
              <a:latin typeface="Arial" charset="0"/>
            </a:endParaRPr>
          </a:p>
        </p:txBody>
      </p:sp>
      <p:sp>
        <p:nvSpPr>
          <p:cNvPr id="409" name="Line 205"/>
          <p:cNvSpPr>
            <a:spLocks noChangeShapeType="1"/>
          </p:cNvSpPr>
          <p:nvPr/>
        </p:nvSpPr>
        <p:spPr bwMode="auto">
          <a:xfrm flipV="1">
            <a:off x="1820292" y="2752625"/>
            <a:ext cx="554037" cy="0"/>
          </a:xfrm>
          <a:prstGeom prst="line">
            <a:avLst/>
          </a:prstGeom>
          <a:noFill/>
          <a:ln w="19050">
            <a:solidFill>
              <a:srgbClr val="FF9900"/>
            </a:solidFill>
            <a:round/>
            <a:headEnd/>
            <a:tailEnd/>
          </a:ln>
          <a:effectLst/>
        </p:spPr>
        <p:txBody>
          <a:bodyPr/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ko-KR" altLang="en-US" sz="1200" kern="0">
              <a:solidFill>
                <a:sysClr val="windowText" lastClr="000000"/>
              </a:solidFill>
              <a:latin typeface="Arial" charset="0"/>
            </a:endParaRPr>
          </a:p>
        </p:txBody>
      </p:sp>
      <p:sp>
        <p:nvSpPr>
          <p:cNvPr id="410" name="Line 207"/>
          <p:cNvSpPr>
            <a:spLocks noChangeShapeType="1"/>
          </p:cNvSpPr>
          <p:nvPr/>
        </p:nvSpPr>
        <p:spPr bwMode="auto">
          <a:xfrm flipV="1">
            <a:off x="2926779" y="2754213"/>
            <a:ext cx="0" cy="168275"/>
          </a:xfrm>
          <a:prstGeom prst="line">
            <a:avLst/>
          </a:prstGeom>
          <a:noFill/>
          <a:ln w="19050">
            <a:solidFill>
              <a:srgbClr val="FF9900"/>
            </a:solidFill>
            <a:round/>
            <a:headEnd/>
            <a:tailEnd/>
          </a:ln>
          <a:effectLst/>
        </p:spPr>
        <p:txBody>
          <a:bodyPr/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ko-KR" altLang="en-US" sz="1200" kern="0">
              <a:solidFill>
                <a:sysClr val="windowText" lastClr="000000"/>
              </a:solidFill>
              <a:latin typeface="Arial" charset="0"/>
            </a:endParaRPr>
          </a:p>
        </p:txBody>
      </p:sp>
      <p:sp>
        <p:nvSpPr>
          <p:cNvPr id="411" name="Line 208"/>
          <p:cNvSpPr>
            <a:spLocks noChangeShapeType="1"/>
          </p:cNvSpPr>
          <p:nvPr/>
        </p:nvSpPr>
        <p:spPr bwMode="auto">
          <a:xfrm flipV="1">
            <a:off x="2926779" y="2754213"/>
            <a:ext cx="554038" cy="0"/>
          </a:xfrm>
          <a:prstGeom prst="line">
            <a:avLst/>
          </a:prstGeom>
          <a:noFill/>
          <a:ln w="19050">
            <a:solidFill>
              <a:srgbClr val="FF9900"/>
            </a:solidFill>
            <a:round/>
            <a:headEnd/>
            <a:tailEnd/>
          </a:ln>
          <a:effectLst/>
        </p:spPr>
        <p:txBody>
          <a:bodyPr/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ko-KR" altLang="en-US" sz="1200" kern="0">
              <a:solidFill>
                <a:sysClr val="windowText" lastClr="000000"/>
              </a:solidFill>
              <a:latin typeface="Arial" charset="0"/>
            </a:endParaRPr>
          </a:p>
        </p:txBody>
      </p:sp>
      <p:sp>
        <p:nvSpPr>
          <p:cNvPr id="412" name="Line 209"/>
          <p:cNvSpPr>
            <a:spLocks noChangeShapeType="1"/>
          </p:cNvSpPr>
          <p:nvPr/>
        </p:nvSpPr>
        <p:spPr bwMode="auto">
          <a:xfrm flipV="1">
            <a:off x="2363217" y="2922488"/>
            <a:ext cx="555625" cy="0"/>
          </a:xfrm>
          <a:prstGeom prst="line">
            <a:avLst/>
          </a:prstGeom>
          <a:noFill/>
          <a:ln w="19050">
            <a:solidFill>
              <a:srgbClr val="FF9900"/>
            </a:solidFill>
            <a:round/>
            <a:headEnd/>
            <a:tailEnd/>
          </a:ln>
          <a:effectLst/>
        </p:spPr>
        <p:txBody>
          <a:bodyPr/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ko-KR" altLang="en-US" sz="1200" kern="0">
              <a:solidFill>
                <a:sysClr val="windowText" lastClr="000000"/>
              </a:solidFill>
              <a:latin typeface="Arial" charset="0"/>
            </a:endParaRPr>
          </a:p>
        </p:txBody>
      </p:sp>
      <p:sp>
        <p:nvSpPr>
          <p:cNvPr id="413" name="Line 210"/>
          <p:cNvSpPr>
            <a:spLocks noChangeShapeType="1"/>
          </p:cNvSpPr>
          <p:nvPr/>
        </p:nvSpPr>
        <p:spPr bwMode="auto">
          <a:xfrm flipV="1">
            <a:off x="2363217" y="2752625"/>
            <a:ext cx="0" cy="168275"/>
          </a:xfrm>
          <a:prstGeom prst="line">
            <a:avLst/>
          </a:prstGeom>
          <a:noFill/>
          <a:ln w="19050">
            <a:solidFill>
              <a:srgbClr val="FF9900"/>
            </a:solidFill>
            <a:round/>
            <a:headEnd/>
            <a:tailEnd/>
          </a:ln>
          <a:effectLst/>
        </p:spPr>
        <p:txBody>
          <a:bodyPr/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ko-KR" altLang="en-US" sz="1200" kern="0">
              <a:solidFill>
                <a:sysClr val="windowText" lastClr="000000"/>
              </a:solidFill>
              <a:latin typeface="Arial" charset="0"/>
            </a:endParaRPr>
          </a:p>
        </p:txBody>
      </p:sp>
      <p:sp>
        <p:nvSpPr>
          <p:cNvPr id="414" name="Line 211"/>
          <p:cNvSpPr>
            <a:spLocks noChangeShapeType="1"/>
          </p:cNvSpPr>
          <p:nvPr/>
        </p:nvSpPr>
        <p:spPr bwMode="auto">
          <a:xfrm flipV="1">
            <a:off x="4036442" y="2755800"/>
            <a:ext cx="0" cy="168275"/>
          </a:xfrm>
          <a:prstGeom prst="line">
            <a:avLst/>
          </a:prstGeom>
          <a:noFill/>
          <a:ln w="19050">
            <a:solidFill>
              <a:srgbClr val="FF9900"/>
            </a:solidFill>
            <a:round/>
            <a:headEnd/>
            <a:tailEnd/>
          </a:ln>
          <a:effectLst/>
        </p:spPr>
        <p:txBody>
          <a:bodyPr/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ko-KR" altLang="en-US" sz="1200" kern="0">
              <a:solidFill>
                <a:sysClr val="windowText" lastClr="000000"/>
              </a:solidFill>
              <a:latin typeface="Arial" charset="0"/>
            </a:endParaRPr>
          </a:p>
        </p:txBody>
      </p:sp>
      <p:sp>
        <p:nvSpPr>
          <p:cNvPr id="415" name="Line 212"/>
          <p:cNvSpPr>
            <a:spLocks noChangeShapeType="1"/>
          </p:cNvSpPr>
          <p:nvPr/>
        </p:nvSpPr>
        <p:spPr bwMode="auto">
          <a:xfrm flipV="1">
            <a:off x="4036442" y="2755800"/>
            <a:ext cx="431800" cy="0"/>
          </a:xfrm>
          <a:prstGeom prst="line">
            <a:avLst/>
          </a:prstGeom>
          <a:noFill/>
          <a:ln w="19050">
            <a:solidFill>
              <a:srgbClr val="FF9900"/>
            </a:solidFill>
            <a:round/>
            <a:headEnd/>
            <a:tailEnd/>
          </a:ln>
          <a:effectLst/>
        </p:spPr>
        <p:txBody>
          <a:bodyPr/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ko-KR" altLang="en-US" sz="1200" kern="0">
              <a:solidFill>
                <a:sysClr val="windowText" lastClr="000000"/>
              </a:solidFill>
              <a:latin typeface="Arial" charset="0"/>
            </a:endParaRPr>
          </a:p>
        </p:txBody>
      </p:sp>
      <p:sp>
        <p:nvSpPr>
          <p:cNvPr id="416" name="Line 213"/>
          <p:cNvSpPr>
            <a:spLocks noChangeShapeType="1"/>
          </p:cNvSpPr>
          <p:nvPr/>
        </p:nvSpPr>
        <p:spPr bwMode="auto">
          <a:xfrm flipV="1">
            <a:off x="3447479" y="2924075"/>
            <a:ext cx="585788" cy="0"/>
          </a:xfrm>
          <a:prstGeom prst="line">
            <a:avLst/>
          </a:prstGeom>
          <a:noFill/>
          <a:ln w="19050">
            <a:solidFill>
              <a:srgbClr val="FF9900"/>
            </a:solidFill>
            <a:round/>
            <a:headEnd/>
            <a:tailEnd/>
          </a:ln>
          <a:effectLst/>
        </p:spPr>
        <p:txBody>
          <a:bodyPr/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ko-KR" altLang="en-US" sz="1200" kern="0">
              <a:solidFill>
                <a:sysClr val="windowText" lastClr="000000"/>
              </a:solidFill>
              <a:latin typeface="Arial" charset="0"/>
            </a:endParaRPr>
          </a:p>
        </p:txBody>
      </p:sp>
      <p:sp>
        <p:nvSpPr>
          <p:cNvPr id="417" name="Line 214"/>
          <p:cNvSpPr>
            <a:spLocks noChangeShapeType="1"/>
          </p:cNvSpPr>
          <p:nvPr/>
        </p:nvSpPr>
        <p:spPr bwMode="auto">
          <a:xfrm flipV="1">
            <a:off x="3472879" y="2754213"/>
            <a:ext cx="0" cy="168275"/>
          </a:xfrm>
          <a:prstGeom prst="line">
            <a:avLst/>
          </a:prstGeom>
          <a:noFill/>
          <a:ln w="19050">
            <a:solidFill>
              <a:srgbClr val="FF9900"/>
            </a:solidFill>
            <a:round/>
            <a:headEnd/>
            <a:tailEnd/>
          </a:ln>
          <a:effectLst/>
        </p:spPr>
        <p:txBody>
          <a:bodyPr/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ko-KR" altLang="en-US" sz="1200" kern="0">
              <a:solidFill>
                <a:sysClr val="windowText" lastClr="000000"/>
              </a:solidFill>
              <a:latin typeface="Arial" charset="0"/>
            </a:endParaRPr>
          </a:p>
        </p:txBody>
      </p:sp>
      <p:sp>
        <p:nvSpPr>
          <p:cNvPr id="418" name="Line 296"/>
          <p:cNvSpPr>
            <a:spLocks noChangeShapeType="1"/>
          </p:cNvSpPr>
          <p:nvPr/>
        </p:nvSpPr>
        <p:spPr bwMode="auto">
          <a:xfrm flipV="1">
            <a:off x="1818704" y="2752625"/>
            <a:ext cx="0" cy="168275"/>
          </a:xfrm>
          <a:prstGeom prst="line">
            <a:avLst/>
          </a:prstGeom>
          <a:noFill/>
          <a:ln w="19050">
            <a:solidFill>
              <a:srgbClr val="FF9900"/>
            </a:solidFill>
            <a:round/>
            <a:headEnd/>
            <a:tailEnd/>
          </a:ln>
          <a:effectLst/>
        </p:spPr>
        <p:txBody>
          <a:bodyPr/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ko-KR" altLang="en-US" sz="1200" kern="0">
              <a:solidFill>
                <a:sysClr val="windowText" lastClr="000000"/>
              </a:solidFill>
              <a:latin typeface="Arial" charset="0"/>
            </a:endParaRPr>
          </a:p>
        </p:txBody>
      </p:sp>
      <p:sp>
        <p:nvSpPr>
          <p:cNvPr id="419" name="Line 298"/>
          <p:cNvSpPr>
            <a:spLocks noChangeShapeType="1"/>
          </p:cNvSpPr>
          <p:nvPr/>
        </p:nvSpPr>
        <p:spPr bwMode="auto">
          <a:xfrm flipV="1">
            <a:off x="899592" y="2914550"/>
            <a:ext cx="909587" cy="0"/>
          </a:xfrm>
          <a:prstGeom prst="line">
            <a:avLst/>
          </a:prstGeom>
          <a:noFill/>
          <a:ln w="19050">
            <a:solidFill>
              <a:srgbClr val="FF9900"/>
            </a:solidFill>
            <a:round/>
            <a:headEnd/>
            <a:tailEnd/>
          </a:ln>
          <a:effectLst/>
        </p:spPr>
        <p:txBody>
          <a:bodyPr/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ko-KR" altLang="en-US" sz="1200" kern="0">
              <a:solidFill>
                <a:sysClr val="windowText" lastClr="000000"/>
              </a:solidFill>
              <a:latin typeface="Arial" charset="0"/>
            </a:endParaRPr>
          </a:p>
        </p:txBody>
      </p:sp>
      <p:sp>
        <p:nvSpPr>
          <p:cNvPr id="333" name="Line 302"/>
          <p:cNvSpPr>
            <a:spLocks noChangeShapeType="1"/>
          </p:cNvSpPr>
          <p:nvPr/>
        </p:nvSpPr>
        <p:spPr bwMode="auto">
          <a:xfrm>
            <a:off x="2364804" y="1585813"/>
            <a:ext cx="0" cy="2435225"/>
          </a:xfrm>
          <a:prstGeom prst="line">
            <a:avLst/>
          </a:prstGeom>
          <a:noFill/>
          <a:ln w="6350">
            <a:solidFill>
              <a:srgbClr val="000000"/>
            </a:solidFill>
            <a:prstDash val="dash"/>
            <a:round/>
            <a:headEnd/>
            <a:tailEnd type="none" w="lg" len="lg"/>
          </a:ln>
          <a:effectLst/>
        </p:spPr>
        <p:txBody>
          <a:bodyPr>
            <a:spAutoFit/>
          </a:bodyPr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ko-KR" altLang="en-US" sz="1200" kern="0">
              <a:solidFill>
                <a:sysClr val="windowText" lastClr="000000"/>
              </a:solidFill>
              <a:latin typeface="Arial" charset="0"/>
            </a:endParaRPr>
          </a:p>
        </p:txBody>
      </p:sp>
      <p:sp>
        <p:nvSpPr>
          <p:cNvPr id="334" name="Line 302"/>
          <p:cNvSpPr>
            <a:spLocks noChangeShapeType="1"/>
          </p:cNvSpPr>
          <p:nvPr/>
        </p:nvSpPr>
        <p:spPr bwMode="auto">
          <a:xfrm>
            <a:off x="2548954" y="1585813"/>
            <a:ext cx="0" cy="2435225"/>
          </a:xfrm>
          <a:prstGeom prst="line">
            <a:avLst/>
          </a:prstGeom>
          <a:noFill/>
          <a:ln w="6350">
            <a:solidFill>
              <a:srgbClr val="000000"/>
            </a:solidFill>
            <a:prstDash val="dash"/>
            <a:round/>
            <a:headEnd/>
            <a:tailEnd type="none" w="lg" len="lg"/>
          </a:ln>
          <a:effectLst/>
        </p:spPr>
        <p:txBody>
          <a:bodyPr>
            <a:spAutoFit/>
          </a:bodyPr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ko-KR" altLang="en-US" sz="1200" kern="0">
              <a:solidFill>
                <a:sysClr val="windowText" lastClr="000000"/>
              </a:solidFill>
              <a:latin typeface="Arial" charset="0"/>
            </a:endParaRPr>
          </a:p>
        </p:txBody>
      </p:sp>
      <p:sp>
        <p:nvSpPr>
          <p:cNvPr id="335" name="Line 302"/>
          <p:cNvSpPr>
            <a:spLocks noChangeShapeType="1"/>
          </p:cNvSpPr>
          <p:nvPr/>
        </p:nvSpPr>
        <p:spPr bwMode="auto">
          <a:xfrm>
            <a:off x="2733104" y="1585813"/>
            <a:ext cx="0" cy="2435225"/>
          </a:xfrm>
          <a:prstGeom prst="line">
            <a:avLst/>
          </a:prstGeom>
          <a:noFill/>
          <a:ln w="6350">
            <a:solidFill>
              <a:srgbClr val="000000"/>
            </a:solidFill>
            <a:prstDash val="dash"/>
            <a:round/>
            <a:headEnd/>
            <a:tailEnd type="none" w="lg" len="lg"/>
          </a:ln>
          <a:effectLst/>
        </p:spPr>
        <p:txBody>
          <a:bodyPr>
            <a:spAutoFit/>
          </a:bodyPr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ko-KR" altLang="en-US" sz="1200" kern="0">
              <a:solidFill>
                <a:sysClr val="windowText" lastClr="000000"/>
              </a:solidFill>
              <a:latin typeface="Arial" charset="0"/>
            </a:endParaRPr>
          </a:p>
        </p:txBody>
      </p:sp>
      <p:sp>
        <p:nvSpPr>
          <p:cNvPr id="396" name="Line 205"/>
          <p:cNvSpPr>
            <a:spLocks noChangeShapeType="1"/>
          </p:cNvSpPr>
          <p:nvPr/>
        </p:nvSpPr>
        <p:spPr bwMode="auto">
          <a:xfrm flipV="1">
            <a:off x="1621854" y="2349400"/>
            <a:ext cx="555625" cy="0"/>
          </a:xfrm>
          <a:prstGeom prst="line">
            <a:avLst/>
          </a:prstGeom>
          <a:noFill/>
          <a:ln w="1905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ko-KR" altLang="en-US" sz="1200" kern="0">
              <a:solidFill>
                <a:sysClr val="windowText" lastClr="000000"/>
              </a:solidFill>
              <a:latin typeface="Arial" charset="0"/>
            </a:endParaRPr>
          </a:p>
        </p:txBody>
      </p:sp>
      <p:sp>
        <p:nvSpPr>
          <p:cNvPr id="397" name="Line 209"/>
          <p:cNvSpPr>
            <a:spLocks noChangeShapeType="1"/>
          </p:cNvSpPr>
          <p:nvPr/>
        </p:nvSpPr>
        <p:spPr bwMode="auto">
          <a:xfrm flipV="1">
            <a:off x="2179067" y="2519263"/>
            <a:ext cx="554037" cy="0"/>
          </a:xfrm>
          <a:prstGeom prst="line">
            <a:avLst/>
          </a:prstGeom>
          <a:noFill/>
          <a:ln w="1905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ko-KR" altLang="en-US" sz="1200" kern="0">
              <a:solidFill>
                <a:sysClr val="windowText" lastClr="000000"/>
              </a:solidFill>
              <a:latin typeface="Arial" charset="0"/>
            </a:endParaRPr>
          </a:p>
        </p:txBody>
      </p:sp>
      <p:sp>
        <p:nvSpPr>
          <p:cNvPr id="398" name="Line 210"/>
          <p:cNvSpPr>
            <a:spLocks noChangeShapeType="1"/>
          </p:cNvSpPr>
          <p:nvPr/>
        </p:nvSpPr>
        <p:spPr bwMode="auto">
          <a:xfrm flipV="1">
            <a:off x="2179067" y="2349400"/>
            <a:ext cx="0" cy="168275"/>
          </a:xfrm>
          <a:prstGeom prst="line">
            <a:avLst/>
          </a:prstGeom>
          <a:noFill/>
          <a:ln w="1905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ko-KR" altLang="en-US" sz="1200" kern="0">
              <a:solidFill>
                <a:sysClr val="windowText" lastClr="000000"/>
              </a:solidFill>
              <a:latin typeface="Arial" charset="0"/>
            </a:endParaRPr>
          </a:p>
        </p:txBody>
      </p:sp>
      <p:sp>
        <p:nvSpPr>
          <p:cNvPr id="399" name="Line 296"/>
          <p:cNvSpPr>
            <a:spLocks noChangeShapeType="1"/>
          </p:cNvSpPr>
          <p:nvPr/>
        </p:nvSpPr>
        <p:spPr bwMode="auto">
          <a:xfrm flipV="1">
            <a:off x="1626617" y="2349400"/>
            <a:ext cx="0" cy="168275"/>
          </a:xfrm>
          <a:prstGeom prst="line">
            <a:avLst/>
          </a:prstGeom>
          <a:noFill/>
          <a:ln w="1905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ko-KR" altLang="en-US" sz="1200" kern="0">
              <a:solidFill>
                <a:sysClr val="windowText" lastClr="000000"/>
              </a:solidFill>
              <a:latin typeface="Arial" charset="0"/>
            </a:endParaRPr>
          </a:p>
        </p:txBody>
      </p:sp>
      <p:sp>
        <p:nvSpPr>
          <p:cNvPr id="400" name="Line 298"/>
          <p:cNvSpPr>
            <a:spLocks noChangeShapeType="1"/>
          </p:cNvSpPr>
          <p:nvPr/>
        </p:nvSpPr>
        <p:spPr bwMode="auto">
          <a:xfrm flipV="1">
            <a:off x="899592" y="2519263"/>
            <a:ext cx="725437" cy="0"/>
          </a:xfrm>
          <a:prstGeom prst="line">
            <a:avLst/>
          </a:prstGeom>
          <a:noFill/>
          <a:ln w="1905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ko-KR" altLang="en-US" sz="1200" kern="0">
              <a:solidFill>
                <a:sysClr val="windowText" lastClr="000000"/>
              </a:solidFill>
              <a:latin typeface="Arial" charset="0"/>
            </a:endParaRPr>
          </a:p>
        </p:txBody>
      </p:sp>
      <p:sp>
        <p:nvSpPr>
          <p:cNvPr id="401" name="Line 205"/>
          <p:cNvSpPr>
            <a:spLocks noChangeShapeType="1"/>
          </p:cNvSpPr>
          <p:nvPr/>
        </p:nvSpPr>
        <p:spPr bwMode="auto">
          <a:xfrm flipV="1">
            <a:off x="2731517" y="2347813"/>
            <a:ext cx="554037" cy="0"/>
          </a:xfrm>
          <a:prstGeom prst="line">
            <a:avLst/>
          </a:prstGeom>
          <a:noFill/>
          <a:ln w="1905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ko-KR" altLang="en-US" sz="1200" kern="0">
              <a:solidFill>
                <a:sysClr val="windowText" lastClr="000000"/>
              </a:solidFill>
              <a:latin typeface="Arial" charset="0"/>
            </a:endParaRPr>
          </a:p>
        </p:txBody>
      </p:sp>
      <p:sp>
        <p:nvSpPr>
          <p:cNvPr id="402" name="Line 210"/>
          <p:cNvSpPr>
            <a:spLocks noChangeShapeType="1"/>
          </p:cNvSpPr>
          <p:nvPr/>
        </p:nvSpPr>
        <p:spPr bwMode="auto">
          <a:xfrm flipV="1">
            <a:off x="3287142" y="2347813"/>
            <a:ext cx="0" cy="168275"/>
          </a:xfrm>
          <a:prstGeom prst="line">
            <a:avLst/>
          </a:prstGeom>
          <a:noFill/>
          <a:ln w="1905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ko-KR" altLang="en-US" sz="1200" kern="0">
              <a:solidFill>
                <a:sysClr val="windowText" lastClr="000000"/>
              </a:solidFill>
              <a:latin typeface="Arial" charset="0"/>
            </a:endParaRPr>
          </a:p>
        </p:txBody>
      </p:sp>
      <p:sp>
        <p:nvSpPr>
          <p:cNvPr id="403" name="Line 296"/>
          <p:cNvSpPr>
            <a:spLocks noChangeShapeType="1"/>
          </p:cNvSpPr>
          <p:nvPr/>
        </p:nvSpPr>
        <p:spPr bwMode="auto">
          <a:xfrm flipV="1">
            <a:off x="2734692" y="2347813"/>
            <a:ext cx="0" cy="168275"/>
          </a:xfrm>
          <a:prstGeom prst="line">
            <a:avLst/>
          </a:prstGeom>
          <a:noFill/>
          <a:ln w="1905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ko-KR" altLang="en-US" sz="1200" kern="0">
              <a:solidFill>
                <a:sysClr val="windowText" lastClr="000000"/>
              </a:solidFill>
              <a:latin typeface="Arial" charset="0"/>
            </a:endParaRPr>
          </a:p>
        </p:txBody>
      </p:sp>
      <p:sp>
        <p:nvSpPr>
          <p:cNvPr id="404" name="Line 209"/>
          <p:cNvSpPr>
            <a:spLocks noChangeShapeType="1"/>
          </p:cNvSpPr>
          <p:nvPr/>
        </p:nvSpPr>
        <p:spPr bwMode="auto">
          <a:xfrm flipV="1">
            <a:off x="3287142" y="2520850"/>
            <a:ext cx="555625" cy="0"/>
          </a:xfrm>
          <a:prstGeom prst="line">
            <a:avLst/>
          </a:prstGeom>
          <a:noFill/>
          <a:ln w="1905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ko-KR" altLang="en-US" sz="1200" kern="0">
              <a:solidFill>
                <a:sysClr val="windowText" lastClr="000000"/>
              </a:solidFill>
              <a:latin typeface="Arial" charset="0"/>
            </a:endParaRPr>
          </a:p>
        </p:txBody>
      </p:sp>
      <p:sp>
        <p:nvSpPr>
          <p:cNvPr id="405" name="Line 210"/>
          <p:cNvSpPr>
            <a:spLocks noChangeShapeType="1"/>
          </p:cNvSpPr>
          <p:nvPr/>
        </p:nvSpPr>
        <p:spPr bwMode="auto">
          <a:xfrm flipV="1">
            <a:off x="3839592" y="2350988"/>
            <a:ext cx="0" cy="168275"/>
          </a:xfrm>
          <a:prstGeom prst="line">
            <a:avLst/>
          </a:prstGeom>
          <a:noFill/>
          <a:ln w="1905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ko-KR" altLang="en-US" sz="1200" kern="0">
              <a:solidFill>
                <a:sysClr val="windowText" lastClr="000000"/>
              </a:solidFill>
              <a:latin typeface="Arial" charset="0"/>
            </a:endParaRPr>
          </a:p>
        </p:txBody>
      </p:sp>
      <p:sp>
        <p:nvSpPr>
          <p:cNvPr id="406" name="Line 205"/>
          <p:cNvSpPr>
            <a:spLocks noChangeShapeType="1"/>
          </p:cNvSpPr>
          <p:nvPr/>
        </p:nvSpPr>
        <p:spPr bwMode="auto">
          <a:xfrm flipV="1">
            <a:off x="3839592" y="2349400"/>
            <a:ext cx="554037" cy="0"/>
          </a:xfrm>
          <a:prstGeom prst="line">
            <a:avLst/>
          </a:prstGeom>
          <a:noFill/>
          <a:ln w="1905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ko-KR" altLang="en-US" sz="1200" kern="0">
              <a:solidFill>
                <a:sysClr val="windowText" lastClr="000000"/>
              </a:solidFill>
              <a:latin typeface="Arial" charset="0"/>
            </a:endParaRPr>
          </a:p>
        </p:txBody>
      </p:sp>
      <p:sp>
        <p:nvSpPr>
          <p:cNvPr id="407" name="Line 210"/>
          <p:cNvSpPr>
            <a:spLocks noChangeShapeType="1"/>
          </p:cNvSpPr>
          <p:nvPr/>
        </p:nvSpPr>
        <p:spPr bwMode="auto">
          <a:xfrm flipV="1">
            <a:off x="4396804" y="2349400"/>
            <a:ext cx="0" cy="168275"/>
          </a:xfrm>
          <a:prstGeom prst="line">
            <a:avLst/>
          </a:prstGeom>
          <a:noFill/>
          <a:ln w="1905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ko-KR" altLang="en-US" sz="1200" kern="0">
              <a:solidFill>
                <a:sysClr val="windowText" lastClr="000000"/>
              </a:solidFill>
              <a:latin typeface="Arial" charset="0"/>
            </a:endParaRPr>
          </a:p>
        </p:txBody>
      </p:sp>
      <p:sp>
        <p:nvSpPr>
          <p:cNvPr id="408" name="Line 209"/>
          <p:cNvSpPr>
            <a:spLocks noChangeShapeType="1"/>
          </p:cNvSpPr>
          <p:nvPr/>
        </p:nvSpPr>
        <p:spPr bwMode="auto">
          <a:xfrm flipV="1">
            <a:off x="4396804" y="2520850"/>
            <a:ext cx="92075" cy="0"/>
          </a:xfrm>
          <a:prstGeom prst="line">
            <a:avLst/>
          </a:prstGeom>
          <a:noFill/>
          <a:ln w="1905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ko-KR" altLang="en-US" sz="1200" kern="0">
              <a:solidFill>
                <a:sysClr val="windowText" lastClr="000000"/>
              </a:solidFill>
              <a:latin typeface="Arial" charset="0"/>
            </a:endParaRPr>
          </a:p>
        </p:txBody>
      </p:sp>
      <p:sp>
        <p:nvSpPr>
          <p:cNvPr id="337" name="Line 206"/>
          <p:cNvSpPr>
            <a:spLocks noChangeShapeType="1"/>
          </p:cNvSpPr>
          <p:nvPr/>
        </p:nvSpPr>
        <p:spPr bwMode="auto">
          <a:xfrm>
            <a:off x="1255142" y="1585813"/>
            <a:ext cx="0" cy="2430462"/>
          </a:xfrm>
          <a:prstGeom prst="line">
            <a:avLst/>
          </a:prstGeom>
          <a:noFill/>
          <a:ln w="6350">
            <a:solidFill>
              <a:srgbClr val="000000"/>
            </a:solidFill>
            <a:prstDash val="dash"/>
            <a:round/>
            <a:headEnd/>
            <a:tailEnd type="none" w="lg" len="lg"/>
          </a:ln>
          <a:effectLst/>
        </p:spPr>
        <p:txBody>
          <a:bodyPr>
            <a:spAutoFit/>
          </a:bodyPr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ko-KR" altLang="en-US" sz="1200" kern="0">
              <a:solidFill>
                <a:sysClr val="windowText" lastClr="000000"/>
              </a:solidFill>
              <a:latin typeface="Arial" charset="0"/>
            </a:endParaRPr>
          </a:p>
        </p:txBody>
      </p:sp>
      <p:sp>
        <p:nvSpPr>
          <p:cNvPr id="338" name="Line 206"/>
          <p:cNvSpPr>
            <a:spLocks noChangeShapeType="1"/>
          </p:cNvSpPr>
          <p:nvPr/>
        </p:nvSpPr>
        <p:spPr bwMode="auto">
          <a:xfrm>
            <a:off x="1440879" y="1585813"/>
            <a:ext cx="0" cy="2430462"/>
          </a:xfrm>
          <a:prstGeom prst="line">
            <a:avLst/>
          </a:prstGeom>
          <a:noFill/>
          <a:ln w="6350">
            <a:solidFill>
              <a:srgbClr val="000000"/>
            </a:solidFill>
            <a:prstDash val="dash"/>
            <a:round/>
            <a:headEnd/>
            <a:tailEnd type="none" w="lg" len="lg"/>
          </a:ln>
          <a:effectLst/>
        </p:spPr>
        <p:txBody>
          <a:bodyPr>
            <a:spAutoFit/>
          </a:bodyPr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ko-KR" altLang="en-US" sz="1200" kern="0">
              <a:solidFill>
                <a:sysClr val="windowText" lastClr="000000"/>
              </a:solidFill>
              <a:latin typeface="Arial" charset="0"/>
            </a:endParaRPr>
          </a:p>
        </p:txBody>
      </p:sp>
      <p:sp>
        <p:nvSpPr>
          <p:cNvPr id="339" name="Rectangle 307"/>
          <p:cNvSpPr>
            <a:spLocks noChangeArrowheads="1"/>
          </p:cNvSpPr>
          <p:nvPr/>
        </p:nvSpPr>
        <p:spPr bwMode="auto">
          <a:xfrm>
            <a:off x="314783" y="2703413"/>
            <a:ext cx="485775" cy="220662"/>
          </a:xfrm>
          <a:prstGeom prst="rect">
            <a:avLst/>
          </a:prstGeom>
          <a:noFill/>
          <a:ln w="19050" algn="ctr">
            <a:noFill/>
            <a:prstDash val="dash"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200" kern="0" dirty="0">
                <a:solidFill>
                  <a:sysClr val="windowText" lastClr="000000"/>
                </a:solidFill>
                <a:latin typeface="Arial" charset="0"/>
              </a:rPr>
              <a:t>CLK2</a:t>
            </a:r>
          </a:p>
        </p:txBody>
      </p:sp>
      <p:sp>
        <p:nvSpPr>
          <p:cNvPr id="340" name="Line 306"/>
          <p:cNvSpPr>
            <a:spLocks noChangeShapeType="1"/>
          </p:cNvSpPr>
          <p:nvPr/>
        </p:nvSpPr>
        <p:spPr bwMode="auto">
          <a:xfrm>
            <a:off x="3472879" y="1585813"/>
            <a:ext cx="0" cy="2370137"/>
          </a:xfrm>
          <a:prstGeom prst="line">
            <a:avLst/>
          </a:prstGeom>
          <a:noFill/>
          <a:ln w="6350">
            <a:solidFill>
              <a:srgbClr val="000000"/>
            </a:solidFill>
            <a:prstDash val="dash"/>
            <a:round/>
            <a:headEnd/>
            <a:tailEnd type="none" w="lg" len="lg"/>
          </a:ln>
          <a:effectLst/>
        </p:spPr>
        <p:txBody>
          <a:bodyPr>
            <a:spAutoFit/>
          </a:bodyPr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ko-KR" altLang="en-US" sz="1200" kern="0">
              <a:solidFill>
                <a:sysClr val="windowText" lastClr="000000"/>
              </a:solidFill>
              <a:latin typeface="Arial" charset="0"/>
            </a:endParaRPr>
          </a:p>
        </p:txBody>
      </p:sp>
      <p:sp>
        <p:nvSpPr>
          <p:cNvPr id="341" name="Line 306"/>
          <p:cNvSpPr>
            <a:spLocks noChangeShapeType="1"/>
          </p:cNvSpPr>
          <p:nvPr/>
        </p:nvSpPr>
        <p:spPr bwMode="auto">
          <a:xfrm>
            <a:off x="3657029" y="1585813"/>
            <a:ext cx="0" cy="2370137"/>
          </a:xfrm>
          <a:prstGeom prst="line">
            <a:avLst/>
          </a:prstGeom>
          <a:noFill/>
          <a:ln w="6350">
            <a:solidFill>
              <a:srgbClr val="000000"/>
            </a:solidFill>
            <a:prstDash val="dash"/>
            <a:round/>
            <a:headEnd/>
            <a:tailEnd type="none" w="lg" len="lg"/>
          </a:ln>
          <a:effectLst/>
        </p:spPr>
        <p:txBody>
          <a:bodyPr>
            <a:spAutoFit/>
          </a:bodyPr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ko-KR" altLang="en-US" sz="1200" kern="0">
              <a:solidFill>
                <a:sysClr val="windowText" lastClr="000000"/>
              </a:solidFill>
              <a:latin typeface="Arial" charset="0"/>
            </a:endParaRPr>
          </a:p>
        </p:txBody>
      </p:sp>
      <p:sp>
        <p:nvSpPr>
          <p:cNvPr id="342" name="Line 306"/>
          <p:cNvSpPr>
            <a:spLocks noChangeShapeType="1"/>
          </p:cNvSpPr>
          <p:nvPr/>
        </p:nvSpPr>
        <p:spPr bwMode="auto">
          <a:xfrm>
            <a:off x="3842767" y="1585813"/>
            <a:ext cx="0" cy="2370137"/>
          </a:xfrm>
          <a:prstGeom prst="line">
            <a:avLst/>
          </a:prstGeom>
          <a:noFill/>
          <a:ln w="6350">
            <a:solidFill>
              <a:srgbClr val="000000"/>
            </a:solidFill>
            <a:prstDash val="dash"/>
            <a:round/>
            <a:headEnd/>
            <a:tailEnd type="none" w="lg" len="lg"/>
          </a:ln>
          <a:effectLst/>
        </p:spPr>
        <p:txBody>
          <a:bodyPr>
            <a:spAutoFit/>
          </a:bodyPr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ko-KR" altLang="en-US" sz="1200" kern="0">
              <a:solidFill>
                <a:sysClr val="windowText" lastClr="000000"/>
              </a:solidFill>
              <a:latin typeface="Arial" charset="0"/>
            </a:endParaRPr>
          </a:p>
        </p:txBody>
      </p:sp>
      <p:sp>
        <p:nvSpPr>
          <p:cNvPr id="343" name="Line 306"/>
          <p:cNvSpPr>
            <a:spLocks noChangeShapeType="1"/>
          </p:cNvSpPr>
          <p:nvPr/>
        </p:nvSpPr>
        <p:spPr bwMode="auto">
          <a:xfrm>
            <a:off x="4026917" y="1585813"/>
            <a:ext cx="0" cy="2370137"/>
          </a:xfrm>
          <a:prstGeom prst="line">
            <a:avLst/>
          </a:prstGeom>
          <a:noFill/>
          <a:ln w="6350">
            <a:solidFill>
              <a:srgbClr val="000000"/>
            </a:solidFill>
            <a:prstDash val="dash"/>
            <a:round/>
            <a:headEnd/>
            <a:tailEnd type="none" w="lg" len="lg"/>
          </a:ln>
          <a:effectLst/>
        </p:spPr>
        <p:txBody>
          <a:bodyPr>
            <a:spAutoFit/>
          </a:bodyPr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ko-KR" altLang="en-US" sz="1200" kern="0">
              <a:solidFill>
                <a:sysClr val="windowText" lastClr="000000"/>
              </a:solidFill>
              <a:latin typeface="Arial" charset="0"/>
            </a:endParaRPr>
          </a:p>
        </p:txBody>
      </p:sp>
      <p:sp>
        <p:nvSpPr>
          <p:cNvPr id="344" name="Line 306"/>
          <p:cNvSpPr>
            <a:spLocks noChangeShapeType="1"/>
          </p:cNvSpPr>
          <p:nvPr/>
        </p:nvSpPr>
        <p:spPr bwMode="auto">
          <a:xfrm>
            <a:off x="4212654" y="1585813"/>
            <a:ext cx="0" cy="2370137"/>
          </a:xfrm>
          <a:prstGeom prst="line">
            <a:avLst/>
          </a:prstGeom>
          <a:noFill/>
          <a:ln w="6350">
            <a:solidFill>
              <a:srgbClr val="000000"/>
            </a:solidFill>
            <a:prstDash val="dash"/>
            <a:round/>
            <a:headEnd/>
            <a:tailEnd type="none" w="lg" len="lg"/>
          </a:ln>
          <a:effectLst/>
        </p:spPr>
        <p:txBody>
          <a:bodyPr>
            <a:spAutoFit/>
          </a:bodyPr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ko-KR" altLang="en-US" sz="1200" kern="0">
              <a:solidFill>
                <a:sysClr val="windowText" lastClr="000000"/>
              </a:solidFill>
              <a:latin typeface="Arial" charset="0"/>
            </a:endParaRPr>
          </a:p>
        </p:txBody>
      </p:sp>
      <p:sp>
        <p:nvSpPr>
          <p:cNvPr id="345" name="Line 306"/>
          <p:cNvSpPr>
            <a:spLocks noChangeShapeType="1"/>
          </p:cNvSpPr>
          <p:nvPr/>
        </p:nvSpPr>
        <p:spPr bwMode="auto">
          <a:xfrm>
            <a:off x="4396804" y="1585813"/>
            <a:ext cx="0" cy="2370137"/>
          </a:xfrm>
          <a:prstGeom prst="line">
            <a:avLst/>
          </a:prstGeom>
          <a:noFill/>
          <a:ln w="6350">
            <a:solidFill>
              <a:srgbClr val="000000"/>
            </a:solidFill>
            <a:prstDash val="dash"/>
            <a:round/>
            <a:headEnd/>
            <a:tailEnd type="none" w="lg" len="lg"/>
          </a:ln>
          <a:effectLst/>
        </p:spPr>
        <p:txBody>
          <a:bodyPr>
            <a:spAutoFit/>
          </a:bodyPr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ko-KR" altLang="en-US" sz="1200" kern="0">
              <a:solidFill>
                <a:sysClr val="windowText" lastClr="000000"/>
              </a:solidFill>
              <a:latin typeface="Arial" charset="0"/>
            </a:endParaRPr>
          </a:p>
        </p:txBody>
      </p:sp>
      <p:sp>
        <p:nvSpPr>
          <p:cNvPr id="346" name="Line 300"/>
          <p:cNvSpPr>
            <a:spLocks noChangeShapeType="1"/>
          </p:cNvSpPr>
          <p:nvPr/>
        </p:nvSpPr>
        <p:spPr bwMode="auto">
          <a:xfrm>
            <a:off x="1809179" y="3789263"/>
            <a:ext cx="0" cy="2232025"/>
          </a:xfrm>
          <a:prstGeom prst="line">
            <a:avLst/>
          </a:prstGeom>
          <a:noFill/>
          <a:ln w="6350">
            <a:solidFill>
              <a:srgbClr val="000000"/>
            </a:solidFill>
            <a:prstDash val="dash"/>
            <a:round/>
            <a:headEnd/>
            <a:tailEnd type="none" w="lg" len="lg"/>
          </a:ln>
          <a:effectLst/>
        </p:spPr>
        <p:txBody>
          <a:bodyPr>
            <a:spAutoFit/>
          </a:bodyPr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ko-KR" altLang="en-US" sz="1200" kern="0">
              <a:solidFill>
                <a:sysClr val="windowText" lastClr="000000"/>
              </a:solidFill>
              <a:latin typeface="Arial" charset="0"/>
            </a:endParaRPr>
          </a:p>
        </p:txBody>
      </p:sp>
      <p:sp>
        <p:nvSpPr>
          <p:cNvPr id="347" name="Line 206"/>
          <p:cNvSpPr>
            <a:spLocks noChangeShapeType="1"/>
          </p:cNvSpPr>
          <p:nvPr/>
        </p:nvSpPr>
        <p:spPr bwMode="auto">
          <a:xfrm>
            <a:off x="1625029" y="3789263"/>
            <a:ext cx="0" cy="2232025"/>
          </a:xfrm>
          <a:prstGeom prst="line">
            <a:avLst/>
          </a:prstGeom>
          <a:noFill/>
          <a:ln w="6350">
            <a:solidFill>
              <a:srgbClr val="000000"/>
            </a:solidFill>
            <a:prstDash val="dash"/>
            <a:round/>
            <a:headEnd/>
            <a:tailEnd type="none" w="lg" len="lg"/>
          </a:ln>
          <a:effectLst/>
        </p:spPr>
        <p:txBody>
          <a:bodyPr>
            <a:spAutoFit/>
          </a:bodyPr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ko-KR" altLang="en-US" sz="1200" kern="0">
              <a:solidFill>
                <a:sysClr val="windowText" lastClr="000000"/>
              </a:solidFill>
              <a:latin typeface="Arial" charset="0"/>
            </a:endParaRPr>
          </a:p>
        </p:txBody>
      </p:sp>
      <p:sp>
        <p:nvSpPr>
          <p:cNvPr id="348" name="Line 301"/>
          <p:cNvSpPr>
            <a:spLocks noChangeShapeType="1"/>
          </p:cNvSpPr>
          <p:nvPr/>
        </p:nvSpPr>
        <p:spPr bwMode="auto">
          <a:xfrm>
            <a:off x="1994917" y="3789263"/>
            <a:ext cx="0" cy="2232025"/>
          </a:xfrm>
          <a:prstGeom prst="line">
            <a:avLst/>
          </a:prstGeom>
          <a:noFill/>
          <a:ln w="6350">
            <a:solidFill>
              <a:srgbClr val="000000"/>
            </a:solidFill>
            <a:prstDash val="dash"/>
            <a:round/>
            <a:headEnd/>
            <a:tailEnd type="none" w="lg" len="lg"/>
          </a:ln>
          <a:effectLst/>
        </p:spPr>
        <p:txBody>
          <a:bodyPr>
            <a:spAutoFit/>
          </a:bodyPr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ko-KR" altLang="en-US" sz="1200" kern="0">
              <a:solidFill>
                <a:sysClr val="windowText" lastClr="000000"/>
              </a:solidFill>
              <a:latin typeface="Arial" charset="0"/>
            </a:endParaRPr>
          </a:p>
        </p:txBody>
      </p:sp>
      <p:sp>
        <p:nvSpPr>
          <p:cNvPr id="349" name="Line 302"/>
          <p:cNvSpPr>
            <a:spLocks noChangeShapeType="1"/>
          </p:cNvSpPr>
          <p:nvPr/>
        </p:nvSpPr>
        <p:spPr bwMode="auto">
          <a:xfrm>
            <a:off x="2179067" y="3789263"/>
            <a:ext cx="0" cy="2232025"/>
          </a:xfrm>
          <a:prstGeom prst="line">
            <a:avLst/>
          </a:prstGeom>
          <a:noFill/>
          <a:ln w="6350">
            <a:solidFill>
              <a:srgbClr val="000000"/>
            </a:solidFill>
            <a:prstDash val="dash"/>
            <a:round/>
            <a:headEnd/>
            <a:tailEnd type="none" w="lg" len="lg"/>
          </a:ln>
          <a:effectLst/>
        </p:spPr>
        <p:txBody>
          <a:bodyPr>
            <a:spAutoFit/>
          </a:bodyPr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ko-KR" altLang="en-US" sz="1200" kern="0">
              <a:solidFill>
                <a:sysClr val="windowText" lastClr="000000"/>
              </a:solidFill>
              <a:latin typeface="Arial" charset="0"/>
            </a:endParaRPr>
          </a:p>
        </p:txBody>
      </p:sp>
      <p:sp>
        <p:nvSpPr>
          <p:cNvPr id="350" name="Line 304"/>
          <p:cNvSpPr>
            <a:spLocks noChangeShapeType="1"/>
          </p:cNvSpPr>
          <p:nvPr/>
        </p:nvSpPr>
        <p:spPr bwMode="auto">
          <a:xfrm>
            <a:off x="2918842" y="3789263"/>
            <a:ext cx="0" cy="2232025"/>
          </a:xfrm>
          <a:prstGeom prst="line">
            <a:avLst/>
          </a:prstGeom>
          <a:noFill/>
          <a:ln w="6350">
            <a:solidFill>
              <a:srgbClr val="000000"/>
            </a:solidFill>
            <a:prstDash val="dash"/>
            <a:round/>
            <a:headEnd/>
            <a:tailEnd type="none" w="lg" len="lg"/>
          </a:ln>
          <a:effectLst/>
        </p:spPr>
        <p:txBody>
          <a:bodyPr>
            <a:spAutoFit/>
          </a:bodyPr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ko-KR" altLang="en-US" sz="1200" kern="0">
              <a:solidFill>
                <a:sysClr val="windowText" lastClr="000000"/>
              </a:solidFill>
              <a:latin typeface="Arial" charset="0"/>
            </a:endParaRPr>
          </a:p>
        </p:txBody>
      </p:sp>
      <p:sp>
        <p:nvSpPr>
          <p:cNvPr id="351" name="Line 305"/>
          <p:cNvSpPr>
            <a:spLocks noChangeShapeType="1"/>
          </p:cNvSpPr>
          <p:nvPr/>
        </p:nvSpPr>
        <p:spPr bwMode="auto">
          <a:xfrm>
            <a:off x="3102992" y="3789263"/>
            <a:ext cx="0" cy="2232025"/>
          </a:xfrm>
          <a:prstGeom prst="line">
            <a:avLst/>
          </a:prstGeom>
          <a:noFill/>
          <a:ln w="6350">
            <a:solidFill>
              <a:srgbClr val="000000"/>
            </a:solidFill>
            <a:prstDash val="dash"/>
            <a:round/>
            <a:headEnd/>
            <a:tailEnd type="none" w="lg" len="lg"/>
          </a:ln>
          <a:effectLst/>
        </p:spPr>
        <p:txBody>
          <a:bodyPr>
            <a:spAutoFit/>
          </a:bodyPr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ko-KR" altLang="en-US" sz="1200" kern="0">
              <a:solidFill>
                <a:sysClr val="windowText" lastClr="000000"/>
              </a:solidFill>
              <a:latin typeface="Arial" charset="0"/>
            </a:endParaRPr>
          </a:p>
        </p:txBody>
      </p:sp>
      <p:sp>
        <p:nvSpPr>
          <p:cNvPr id="352" name="Line 306"/>
          <p:cNvSpPr>
            <a:spLocks noChangeShapeType="1"/>
          </p:cNvSpPr>
          <p:nvPr/>
        </p:nvSpPr>
        <p:spPr bwMode="auto">
          <a:xfrm>
            <a:off x="3288729" y="3789263"/>
            <a:ext cx="0" cy="2232025"/>
          </a:xfrm>
          <a:prstGeom prst="line">
            <a:avLst/>
          </a:prstGeom>
          <a:noFill/>
          <a:ln w="6350">
            <a:solidFill>
              <a:srgbClr val="000000"/>
            </a:solidFill>
            <a:prstDash val="dash"/>
            <a:round/>
            <a:headEnd/>
            <a:tailEnd type="none" w="lg" len="lg"/>
          </a:ln>
          <a:effectLst/>
        </p:spPr>
        <p:txBody>
          <a:bodyPr>
            <a:spAutoFit/>
          </a:bodyPr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ko-KR" altLang="en-US" sz="1200" kern="0">
              <a:solidFill>
                <a:sysClr val="windowText" lastClr="000000"/>
              </a:solidFill>
              <a:latin typeface="Arial" charset="0"/>
            </a:endParaRPr>
          </a:p>
        </p:txBody>
      </p:sp>
      <p:sp>
        <p:nvSpPr>
          <p:cNvPr id="353" name="Line 302"/>
          <p:cNvSpPr>
            <a:spLocks noChangeShapeType="1"/>
          </p:cNvSpPr>
          <p:nvPr/>
        </p:nvSpPr>
        <p:spPr bwMode="auto">
          <a:xfrm>
            <a:off x="2364804" y="3789263"/>
            <a:ext cx="0" cy="2232025"/>
          </a:xfrm>
          <a:prstGeom prst="line">
            <a:avLst/>
          </a:prstGeom>
          <a:noFill/>
          <a:ln w="6350">
            <a:solidFill>
              <a:srgbClr val="000000"/>
            </a:solidFill>
            <a:prstDash val="dash"/>
            <a:round/>
            <a:headEnd/>
            <a:tailEnd type="none" w="lg" len="lg"/>
          </a:ln>
          <a:effectLst/>
        </p:spPr>
        <p:txBody>
          <a:bodyPr>
            <a:spAutoFit/>
          </a:bodyPr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ko-KR" altLang="en-US" sz="1200" kern="0">
              <a:solidFill>
                <a:sysClr val="windowText" lastClr="000000"/>
              </a:solidFill>
              <a:latin typeface="Arial" charset="0"/>
            </a:endParaRPr>
          </a:p>
        </p:txBody>
      </p:sp>
      <p:sp>
        <p:nvSpPr>
          <p:cNvPr id="354" name="Line 302"/>
          <p:cNvSpPr>
            <a:spLocks noChangeShapeType="1"/>
          </p:cNvSpPr>
          <p:nvPr/>
        </p:nvSpPr>
        <p:spPr bwMode="auto">
          <a:xfrm>
            <a:off x="2548954" y="3789263"/>
            <a:ext cx="0" cy="2232025"/>
          </a:xfrm>
          <a:prstGeom prst="line">
            <a:avLst/>
          </a:prstGeom>
          <a:noFill/>
          <a:ln w="6350">
            <a:solidFill>
              <a:srgbClr val="000000"/>
            </a:solidFill>
            <a:prstDash val="dash"/>
            <a:round/>
            <a:headEnd/>
            <a:tailEnd type="none" w="lg" len="lg"/>
          </a:ln>
          <a:effectLst/>
        </p:spPr>
        <p:txBody>
          <a:bodyPr>
            <a:spAutoFit/>
          </a:bodyPr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ko-KR" altLang="en-US" sz="1200" kern="0">
              <a:solidFill>
                <a:sysClr val="windowText" lastClr="000000"/>
              </a:solidFill>
              <a:latin typeface="Arial" charset="0"/>
            </a:endParaRPr>
          </a:p>
        </p:txBody>
      </p:sp>
      <p:sp>
        <p:nvSpPr>
          <p:cNvPr id="355" name="Line 302"/>
          <p:cNvSpPr>
            <a:spLocks noChangeShapeType="1"/>
          </p:cNvSpPr>
          <p:nvPr/>
        </p:nvSpPr>
        <p:spPr bwMode="auto">
          <a:xfrm>
            <a:off x="2733104" y="3789263"/>
            <a:ext cx="0" cy="2232025"/>
          </a:xfrm>
          <a:prstGeom prst="line">
            <a:avLst/>
          </a:prstGeom>
          <a:noFill/>
          <a:ln w="6350">
            <a:solidFill>
              <a:srgbClr val="000000"/>
            </a:solidFill>
            <a:prstDash val="dash"/>
            <a:round/>
            <a:headEnd/>
            <a:tailEnd type="none" w="lg" len="lg"/>
          </a:ln>
          <a:effectLst/>
        </p:spPr>
        <p:txBody>
          <a:bodyPr>
            <a:spAutoFit/>
          </a:bodyPr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ko-KR" altLang="en-US" sz="1200" kern="0">
              <a:solidFill>
                <a:sysClr val="windowText" lastClr="000000"/>
              </a:solidFill>
              <a:latin typeface="Arial" charset="0"/>
            </a:endParaRPr>
          </a:p>
        </p:txBody>
      </p:sp>
      <p:sp>
        <p:nvSpPr>
          <p:cNvPr id="356" name="Line 206"/>
          <p:cNvSpPr>
            <a:spLocks noChangeShapeType="1"/>
          </p:cNvSpPr>
          <p:nvPr/>
        </p:nvSpPr>
        <p:spPr bwMode="auto">
          <a:xfrm>
            <a:off x="1255142" y="3789263"/>
            <a:ext cx="0" cy="2232025"/>
          </a:xfrm>
          <a:prstGeom prst="line">
            <a:avLst/>
          </a:prstGeom>
          <a:noFill/>
          <a:ln w="6350">
            <a:solidFill>
              <a:srgbClr val="000000"/>
            </a:solidFill>
            <a:prstDash val="dash"/>
            <a:round/>
            <a:headEnd/>
            <a:tailEnd type="none" w="lg" len="lg"/>
          </a:ln>
          <a:effectLst/>
        </p:spPr>
        <p:txBody>
          <a:bodyPr>
            <a:spAutoFit/>
          </a:bodyPr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ko-KR" altLang="en-US" sz="1200" kern="0">
              <a:solidFill>
                <a:sysClr val="windowText" lastClr="000000"/>
              </a:solidFill>
              <a:latin typeface="Arial" charset="0"/>
            </a:endParaRPr>
          </a:p>
        </p:txBody>
      </p:sp>
      <p:sp>
        <p:nvSpPr>
          <p:cNvPr id="357" name="Line 206"/>
          <p:cNvSpPr>
            <a:spLocks noChangeShapeType="1"/>
          </p:cNvSpPr>
          <p:nvPr/>
        </p:nvSpPr>
        <p:spPr bwMode="auto">
          <a:xfrm>
            <a:off x="1440879" y="3789263"/>
            <a:ext cx="0" cy="2232025"/>
          </a:xfrm>
          <a:prstGeom prst="line">
            <a:avLst/>
          </a:prstGeom>
          <a:noFill/>
          <a:ln w="6350">
            <a:solidFill>
              <a:srgbClr val="000000"/>
            </a:solidFill>
            <a:prstDash val="dash"/>
            <a:round/>
            <a:headEnd/>
            <a:tailEnd type="none" w="lg" len="lg"/>
          </a:ln>
          <a:effectLst/>
        </p:spPr>
        <p:txBody>
          <a:bodyPr>
            <a:spAutoFit/>
          </a:bodyPr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ko-KR" altLang="en-US" sz="1200" kern="0">
              <a:solidFill>
                <a:sysClr val="windowText" lastClr="000000"/>
              </a:solidFill>
              <a:latin typeface="Arial" charset="0"/>
            </a:endParaRPr>
          </a:p>
        </p:txBody>
      </p:sp>
      <p:sp>
        <p:nvSpPr>
          <p:cNvPr id="358" name="Line 306"/>
          <p:cNvSpPr>
            <a:spLocks noChangeShapeType="1"/>
          </p:cNvSpPr>
          <p:nvPr/>
        </p:nvSpPr>
        <p:spPr bwMode="auto">
          <a:xfrm>
            <a:off x="3472879" y="3789263"/>
            <a:ext cx="0" cy="2232025"/>
          </a:xfrm>
          <a:prstGeom prst="line">
            <a:avLst/>
          </a:prstGeom>
          <a:noFill/>
          <a:ln w="6350">
            <a:solidFill>
              <a:srgbClr val="000000"/>
            </a:solidFill>
            <a:prstDash val="dash"/>
            <a:round/>
            <a:headEnd/>
            <a:tailEnd type="none" w="lg" len="lg"/>
          </a:ln>
          <a:effectLst/>
        </p:spPr>
        <p:txBody>
          <a:bodyPr>
            <a:spAutoFit/>
          </a:bodyPr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ko-KR" altLang="en-US" sz="1200" kern="0">
              <a:solidFill>
                <a:sysClr val="windowText" lastClr="000000"/>
              </a:solidFill>
              <a:latin typeface="Arial" charset="0"/>
            </a:endParaRPr>
          </a:p>
        </p:txBody>
      </p:sp>
      <p:sp>
        <p:nvSpPr>
          <p:cNvPr id="359" name="Line 306"/>
          <p:cNvSpPr>
            <a:spLocks noChangeShapeType="1"/>
          </p:cNvSpPr>
          <p:nvPr/>
        </p:nvSpPr>
        <p:spPr bwMode="auto">
          <a:xfrm>
            <a:off x="3657029" y="3789263"/>
            <a:ext cx="0" cy="2232025"/>
          </a:xfrm>
          <a:prstGeom prst="line">
            <a:avLst/>
          </a:prstGeom>
          <a:noFill/>
          <a:ln w="6350">
            <a:solidFill>
              <a:srgbClr val="000000"/>
            </a:solidFill>
            <a:prstDash val="dash"/>
            <a:round/>
            <a:headEnd/>
            <a:tailEnd type="none" w="lg" len="lg"/>
          </a:ln>
          <a:effectLst/>
        </p:spPr>
        <p:txBody>
          <a:bodyPr>
            <a:spAutoFit/>
          </a:bodyPr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ko-KR" altLang="en-US" sz="1200" kern="0">
              <a:solidFill>
                <a:sysClr val="windowText" lastClr="000000"/>
              </a:solidFill>
              <a:latin typeface="Arial" charset="0"/>
            </a:endParaRPr>
          </a:p>
        </p:txBody>
      </p:sp>
      <p:sp>
        <p:nvSpPr>
          <p:cNvPr id="360" name="Line 306"/>
          <p:cNvSpPr>
            <a:spLocks noChangeShapeType="1"/>
          </p:cNvSpPr>
          <p:nvPr/>
        </p:nvSpPr>
        <p:spPr bwMode="auto">
          <a:xfrm>
            <a:off x="3842767" y="3789263"/>
            <a:ext cx="0" cy="2232025"/>
          </a:xfrm>
          <a:prstGeom prst="line">
            <a:avLst/>
          </a:prstGeom>
          <a:noFill/>
          <a:ln w="6350">
            <a:solidFill>
              <a:srgbClr val="000000"/>
            </a:solidFill>
            <a:prstDash val="dash"/>
            <a:round/>
            <a:headEnd/>
            <a:tailEnd type="none" w="lg" len="lg"/>
          </a:ln>
          <a:effectLst/>
        </p:spPr>
        <p:txBody>
          <a:bodyPr>
            <a:spAutoFit/>
          </a:bodyPr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ko-KR" altLang="en-US" sz="1200" kern="0">
              <a:solidFill>
                <a:sysClr val="windowText" lastClr="000000"/>
              </a:solidFill>
              <a:latin typeface="Arial" charset="0"/>
            </a:endParaRPr>
          </a:p>
        </p:txBody>
      </p:sp>
      <p:sp>
        <p:nvSpPr>
          <p:cNvPr id="361" name="Line 306"/>
          <p:cNvSpPr>
            <a:spLocks noChangeShapeType="1"/>
          </p:cNvSpPr>
          <p:nvPr/>
        </p:nvSpPr>
        <p:spPr bwMode="auto">
          <a:xfrm>
            <a:off x="4026917" y="3789263"/>
            <a:ext cx="0" cy="2232025"/>
          </a:xfrm>
          <a:prstGeom prst="line">
            <a:avLst/>
          </a:prstGeom>
          <a:noFill/>
          <a:ln w="6350">
            <a:solidFill>
              <a:srgbClr val="000000"/>
            </a:solidFill>
            <a:prstDash val="dash"/>
            <a:round/>
            <a:headEnd/>
            <a:tailEnd type="none" w="lg" len="lg"/>
          </a:ln>
          <a:effectLst/>
        </p:spPr>
        <p:txBody>
          <a:bodyPr>
            <a:spAutoFit/>
          </a:bodyPr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ko-KR" altLang="en-US" sz="1200" kern="0">
              <a:solidFill>
                <a:sysClr val="windowText" lastClr="000000"/>
              </a:solidFill>
              <a:latin typeface="Arial" charset="0"/>
            </a:endParaRPr>
          </a:p>
        </p:txBody>
      </p:sp>
      <p:sp>
        <p:nvSpPr>
          <p:cNvPr id="362" name="Line 306"/>
          <p:cNvSpPr>
            <a:spLocks noChangeShapeType="1"/>
          </p:cNvSpPr>
          <p:nvPr/>
        </p:nvSpPr>
        <p:spPr bwMode="auto">
          <a:xfrm>
            <a:off x="4212654" y="3789263"/>
            <a:ext cx="0" cy="2232025"/>
          </a:xfrm>
          <a:prstGeom prst="line">
            <a:avLst/>
          </a:prstGeom>
          <a:noFill/>
          <a:ln w="6350">
            <a:solidFill>
              <a:srgbClr val="000000"/>
            </a:solidFill>
            <a:prstDash val="dash"/>
            <a:round/>
            <a:headEnd/>
            <a:tailEnd type="none" w="lg" len="lg"/>
          </a:ln>
          <a:effectLst/>
        </p:spPr>
        <p:txBody>
          <a:bodyPr>
            <a:spAutoFit/>
          </a:bodyPr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ko-KR" altLang="en-US" sz="1200" kern="0">
              <a:solidFill>
                <a:sysClr val="windowText" lastClr="000000"/>
              </a:solidFill>
              <a:latin typeface="Arial" charset="0"/>
            </a:endParaRPr>
          </a:p>
        </p:txBody>
      </p:sp>
      <p:sp>
        <p:nvSpPr>
          <p:cNvPr id="363" name="Line 306"/>
          <p:cNvSpPr>
            <a:spLocks noChangeShapeType="1"/>
          </p:cNvSpPr>
          <p:nvPr/>
        </p:nvSpPr>
        <p:spPr bwMode="auto">
          <a:xfrm>
            <a:off x="4396804" y="3789263"/>
            <a:ext cx="0" cy="2232025"/>
          </a:xfrm>
          <a:prstGeom prst="line">
            <a:avLst/>
          </a:prstGeom>
          <a:noFill/>
          <a:ln w="6350">
            <a:solidFill>
              <a:srgbClr val="000000"/>
            </a:solidFill>
            <a:prstDash val="dash"/>
            <a:round/>
            <a:headEnd/>
            <a:tailEnd type="none" w="lg" len="lg"/>
          </a:ln>
          <a:effectLst/>
        </p:spPr>
        <p:txBody>
          <a:bodyPr>
            <a:spAutoFit/>
          </a:bodyPr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ko-KR" altLang="en-US" sz="1200" kern="0">
              <a:solidFill>
                <a:sysClr val="windowText" lastClr="000000"/>
              </a:solidFill>
              <a:latin typeface="Arial" charset="0"/>
            </a:endParaRPr>
          </a:p>
        </p:txBody>
      </p:sp>
      <p:sp>
        <p:nvSpPr>
          <p:cNvPr id="387" name="Line 205"/>
          <p:cNvSpPr>
            <a:spLocks noChangeShapeType="1"/>
          </p:cNvSpPr>
          <p:nvPr/>
        </p:nvSpPr>
        <p:spPr bwMode="auto">
          <a:xfrm flipV="1">
            <a:off x="2369567" y="3965475"/>
            <a:ext cx="555625" cy="0"/>
          </a:xfrm>
          <a:prstGeom prst="line">
            <a:avLst/>
          </a:prstGeom>
          <a:noFill/>
          <a:ln w="19050">
            <a:solidFill>
              <a:schemeClr val="accent6"/>
            </a:solidFill>
            <a:round/>
            <a:headEnd/>
            <a:tailEnd/>
          </a:ln>
          <a:effectLst/>
        </p:spPr>
        <p:txBody>
          <a:bodyPr/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ko-KR" altLang="en-US" sz="1200" kern="0">
              <a:solidFill>
                <a:sysClr val="windowText" lastClr="000000"/>
              </a:solidFill>
              <a:latin typeface="Arial" charset="0"/>
            </a:endParaRPr>
          </a:p>
        </p:txBody>
      </p:sp>
      <p:sp>
        <p:nvSpPr>
          <p:cNvPr id="388" name="Line 207"/>
          <p:cNvSpPr>
            <a:spLocks noChangeShapeType="1"/>
          </p:cNvSpPr>
          <p:nvPr/>
        </p:nvSpPr>
        <p:spPr bwMode="auto">
          <a:xfrm flipV="1">
            <a:off x="3472879" y="3967063"/>
            <a:ext cx="0" cy="168275"/>
          </a:xfrm>
          <a:prstGeom prst="line">
            <a:avLst/>
          </a:prstGeom>
          <a:noFill/>
          <a:ln w="19050">
            <a:solidFill>
              <a:schemeClr val="accent6"/>
            </a:solidFill>
            <a:round/>
            <a:headEnd/>
            <a:tailEnd/>
          </a:ln>
          <a:effectLst/>
        </p:spPr>
        <p:txBody>
          <a:bodyPr/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ko-KR" altLang="en-US" sz="1200" kern="0">
              <a:solidFill>
                <a:sysClr val="windowText" lastClr="000000"/>
              </a:solidFill>
              <a:latin typeface="Arial" charset="0"/>
            </a:endParaRPr>
          </a:p>
        </p:txBody>
      </p:sp>
      <p:sp>
        <p:nvSpPr>
          <p:cNvPr id="389" name="Line 208"/>
          <p:cNvSpPr>
            <a:spLocks noChangeShapeType="1"/>
          </p:cNvSpPr>
          <p:nvPr/>
        </p:nvSpPr>
        <p:spPr bwMode="auto">
          <a:xfrm flipV="1">
            <a:off x="3472879" y="3967063"/>
            <a:ext cx="554038" cy="0"/>
          </a:xfrm>
          <a:prstGeom prst="line">
            <a:avLst/>
          </a:prstGeom>
          <a:noFill/>
          <a:ln w="19050">
            <a:solidFill>
              <a:schemeClr val="accent6"/>
            </a:solidFill>
            <a:round/>
            <a:headEnd/>
            <a:tailEnd/>
          </a:ln>
          <a:effectLst/>
        </p:spPr>
        <p:txBody>
          <a:bodyPr/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ko-KR" altLang="en-US" sz="1200" kern="0">
              <a:solidFill>
                <a:sysClr val="windowText" lastClr="000000"/>
              </a:solidFill>
              <a:latin typeface="Arial" charset="0"/>
            </a:endParaRPr>
          </a:p>
        </p:txBody>
      </p:sp>
      <p:sp>
        <p:nvSpPr>
          <p:cNvPr id="390" name="Line 210"/>
          <p:cNvSpPr>
            <a:spLocks noChangeShapeType="1"/>
          </p:cNvSpPr>
          <p:nvPr/>
        </p:nvSpPr>
        <p:spPr bwMode="auto">
          <a:xfrm flipV="1">
            <a:off x="2918842" y="3965475"/>
            <a:ext cx="0" cy="168275"/>
          </a:xfrm>
          <a:prstGeom prst="line">
            <a:avLst/>
          </a:prstGeom>
          <a:noFill/>
          <a:ln w="19050">
            <a:solidFill>
              <a:schemeClr val="accent6"/>
            </a:solidFill>
            <a:round/>
            <a:headEnd/>
            <a:tailEnd/>
          </a:ln>
          <a:effectLst/>
        </p:spPr>
        <p:txBody>
          <a:bodyPr/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ko-KR" altLang="en-US" sz="1200" kern="0">
              <a:solidFill>
                <a:sysClr val="windowText" lastClr="000000"/>
              </a:solidFill>
              <a:latin typeface="Arial" charset="0"/>
            </a:endParaRPr>
          </a:p>
        </p:txBody>
      </p:sp>
      <p:sp>
        <p:nvSpPr>
          <p:cNvPr id="391" name="Line 214"/>
          <p:cNvSpPr>
            <a:spLocks noChangeShapeType="1"/>
          </p:cNvSpPr>
          <p:nvPr/>
        </p:nvSpPr>
        <p:spPr bwMode="auto">
          <a:xfrm flipV="1">
            <a:off x="4026917" y="3967063"/>
            <a:ext cx="0" cy="168275"/>
          </a:xfrm>
          <a:prstGeom prst="line">
            <a:avLst/>
          </a:prstGeom>
          <a:noFill/>
          <a:ln w="19050">
            <a:solidFill>
              <a:schemeClr val="accent6"/>
            </a:solidFill>
            <a:round/>
            <a:headEnd/>
            <a:tailEnd/>
          </a:ln>
          <a:effectLst/>
        </p:spPr>
        <p:txBody>
          <a:bodyPr/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ko-KR" altLang="en-US" sz="1200" kern="0">
              <a:solidFill>
                <a:sysClr val="windowText" lastClr="000000"/>
              </a:solidFill>
              <a:latin typeface="Arial" charset="0"/>
            </a:endParaRPr>
          </a:p>
        </p:txBody>
      </p:sp>
      <p:sp>
        <p:nvSpPr>
          <p:cNvPr id="392" name="Line 296"/>
          <p:cNvSpPr>
            <a:spLocks noChangeShapeType="1"/>
          </p:cNvSpPr>
          <p:nvPr/>
        </p:nvSpPr>
        <p:spPr bwMode="auto">
          <a:xfrm flipV="1">
            <a:off x="2369567" y="3965475"/>
            <a:ext cx="0" cy="168275"/>
          </a:xfrm>
          <a:prstGeom prst="line">
            <a:avLst/>
          </a:prstGeom>
          <a:noFill/>
          <a:ln w="19050">
            <a:solidFill>
              <a:schemeClr val="accent6"/>
            </a:solidFill>
            <a:round/>
            <a:headEnd/>
            <a:tailEnd/>
          </a:ln>
          <a:effectLst/>
        </p:spPr>
        <p:txBody>
          <a:bodyPr/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ko-KR" altLang="en-US" sz="1200" kern="0">
              <a:solidFill>
                <a:sysClr val="windowText" lastClr="000000"/>
              </a:solidFill>
              <a:latin typeface="Arial" charset="0"/>
            </a:endParaRPr>
          </a:p>
        </p:txBody>
      </p:sp>
      <p:sp>
        <p:nvSpPr>
          <p:cNvPr id="393" name="Line 209"/>
          <p:cNvSpPr>
            <a:spLocks noChangeShapeType="1"/>
          </p:cNvSpPr>
          <p:nvPr/>
        </p:nvSpPr>
        <p:spPr bwMode="auto">
          <a:xfrm flipV="1">
            <a:off x="2918842" y="4135338"/>
            <a:ext cx="554037" cy="0"/>
          </a:xfrm>
          <a:prstGeom prst="line">
            <a:avLst/>
          </a:prstGeom>
          <a:noFill/>
          <a:ln w="19050">
            <a:solidFill>
              <a:schemeClr val="accent6"/>
            </a:solidFill>
            <a:round/>
            <a:headEnd/>
            <a:tailEnd/>
          </a:ln>
          <a:effectLst/>
        </p:spPr>
        <p:txBody>
          <a:bodyPr/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ko-KR" altLang="en-US" sz="1200" kern="0">
              <a:solidFill>
                <a:sysClr val="windowText" lastClr="000000"/>
              </a:solidFill>
              <a:latin typeface="Arial" charset="0"/>
            </a:endParaRPr>
          </a:p>
        </p:txBody>
      </p:sp>
      <p:sp>
        <p:nvSpPr>
          <p:cNvPr id="394" name="Line 213"/>
          <p:cNvSpPr>
            <a:spLocks noChangeShapeType="1"/>
          </p:cNvSpPr>
          <p:nvPr/>
        </p:nvSpPr>
        <p:spPr bwMode="auto">
          <a:xfrm flipV="1">
            <a:off x="4026917" y="4136925"/>
            <a:ext cx="431800" cy="0"/>
          </a:xfrm>
          <a:prstGeom prst="line">
            <a:avLst/>
          </a:prstGeom>
          <a:noFill/>
          <a:ln w="19050">
            <a:solidFill>
              <a:schemeClr val="accent6"/>
            </a:solidFill>
            <a:round/>
            <a:headEnd/>
            <a:tailEnd/>
          </a:ln>
          <a:effectLst/>
        </p:spPr>
        <p:txBody>
          <a:bodyPr/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ko-KR" altLang="en-US" sz="1200" kern="0">
              <a:solidFill>
                <a:sysClr val="windowText" lastClr="000000"/>
              </a:solidFill>
              <a:latin typeface="Arial" charset="0"/>
            </a:endParaRPr>
          </a:p>
        </p:txBody>
      </p:sp>
      <p:sp>
        <p:nvSpPr>
          <p:cNvPr id="395" name="Line 298"/>
          <p:cNvSpPr>
            <a:spLocks noChangeShapeType="1"/>
          </p:cNvSpPr>
          <p:nvPr/>
        </p:nvSpPr>
        <p:spPr bwMode="auto">
          <a:xfrm flipV="1">
            <a:off x="899592" y="4127400"/>
            <a:ext cx="1485851" cy="0"/>
          </a:xfrm>
          <a:prstGeom prst="line">
            <a:avLst/>
          </a:prstGeom>
          <a:noFill/>
          <a:ln w="19050">
            <a:solidFill>
              <a:schemeClr val="accent6"/>
            </a:solidFill>
            <a:round/>
            <a:headEnd/>
            <a:tailEnd/>
          </a:ln>
          <a:effectLst/>
        </p:spPr>
        <p:txBody>
          <a:bodyPr/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ko-KR" altLang="en-US" sz="1200" kern="0">
              <a:solidFill>
                <a:sysClr val="windowText" lastClr="000000"/>
              </a:solidFill>
              <a:latin typeface="Arial" charset="0"/>
            </a:endParaRPr>
          </a:p>
        </p:txBody>
      </p:sp>
      <p:sp>
        <p:nvSpPr>
          <p:cNvPr id="378" name="Line 205"/>
          <p:cNvSpPr>
            <a:spLocks noChangeShapeType="1"/>
          </p:cNvSpPr>
          <p:nvPr/>
        </p:nvSpPr>
        <p:spPr bwMode="auto">
          <a:xfrm flipV="1">
            <a:off x="2561654" y="4363938"/>
            <a:ext cx="555625" cy="0"/>
          </a:xfrm>
          <a:prstGeom prst="line">
            <a:avLst/>
          </a:prstGeom>
          <a:noFill/>
          <a:ln w="19050">
            <a:solidFill>
              <a:srgbClr val="FF00FF"/>
            </a:solidFill>
            <a:round/>
            <a:headEnd/>
            <a:tailEnd/>
          </a:ln>
          <a:effectLst/>
        </p:spPr>
        <p:txBody>
          <a:bodyPr/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ko-KR" altLang="en-US" sz="1200" kern="0">
              <a:solidFill>
                <a:sysClr val="windowText" lastClr="000000"/>
              </a:solidFill>
              <a:latin typeface="Arial" charset="0"/>
            </a:endParaRPr>
          </a:p>
        </p:txBody>
      </p:sp>
      <p:sp>
        <p:nvSpPr>
          <p:cNvPr id="379" name="Line 207"/>
          <p:cNvSpPr>
            <a:spLocks noChangeShapeType="1"/>
          </p:cNvSpPr>
          <p:nvPr/>
        </p:nvSpPr>
        <p:spPr bwMode="auto">
          <a:xfrm flipV="1">
            <a:off x="3676079" y="4365525"/>
            <a:ext cx="0" cy="173038"/>
          </a:xfrm>
          <a:prstGeom prst="line">
            <a:avLst/>
          </a:prstGeom>
          <a:noFill/>
          <a:ln w="19050">
            <a:solidFill>
              <a:srgbClr val="FF00FF"/>
            </a:solidFill>
            <a:round/>
            <a:headEnd/>
            <a:tailEnd/>
          </a:ln>
          <a:effectLst/>
        </p:spPr>
        <p:txBody>
          <a:bodyPr/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ko-KR" altLang="en-US" sz="1200" kern="0">
              <a:solidFill>
                <a:sysClr val="windowText" lastClr="000000"/>
              </a:solidFill>
              <a:latin typeface="Arial" charset="0"/>
            </a:endParaRPr>
          </a:p>
        </p:txBody>
      </p:sp>
      <p:sp>
        <p:nvSpPr>
          <p:cNvPr id="380" name="Line 208"/>
          <p:cNvSpPr>
            <a:spLocks noChangeShapeType="1"/>
          </p:cNvSpPr>
          <p:nvPr/>
        </p:nvSpPr>
        <p:spPr bwMode="auto">
          <a:xfrm flipV="1">
            <a:off x="3676079" y="4365525"/>
            <a:ext cx="554038" cy="0"/>
          </a:xfrm>
          <a:prstGeom prst="line">
            <a:avLst/>
          </a:prstGeom>
          <a:noFill/>
          <a:ln w="19050">
            <a:solidFill>
              <a:srgbClr val="FF00FF"/>
            </a:solidFill>
            <a:round/>
            <a:headEnd/>
            <a:tailEnd/>
          </a:ln>
          <a:effectLst/>
        </p:spPr>
        <p:txBody>
          <a:bodyPr/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ko-KR" altLang="en-US" sz="1200" kern="0">
              <a:solidFill>
                <a:sysClr val="windowText" lastClr="000000"/>
              </a:solidFill>
              <a:latin typeface="Arial" charset="0"/>
            </a:endParaRPr>
          </a:p>
        </p:txBody>
      </p:sp>
      <p:sp>
        <p:nvSpPr>
          <p:cNvPr id="381" name="Line 209"/>
          <p:cNvSpPr>
            <a:spLocks noChangeShapeType="1"/>
          </p:cNvSpPr>
          <p:nvPr/>
        </p:nvSpPr>
        <p:spPr bwMode="auto">
          <a:xfrm flipV="1">
            <a:off x="3122042" y="4538563"/>
            <a:ext cx="554037" cy="0"/>
          </a:xfrm>
          <a:prstGeom prst="line">
            <a:avLst/>
          </a:prstGeom>
          <a:noFill/>
          <a:ln w="19050">
            <a:solidFill>
              <a:srgbClr val="FF00FF"/>
            </a:solidFill>
            <a:round/>
            <a:headEnd/>
            <a:tailEnd/>
          </a:ln>
          <a:effectLst/>
        </p:spPr>
        <p:txBody>
          <a:bodyPr/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ko-KR" altLang="en-US" sz="1200" kern="0">
              <a:solidFill>
                <a:sysClr val="windowText" lastClr="000000"/>
              </a:solidFill>
              <a:latin typeface="Arial" charset="0"/>
            </a:endParaRPr>
          </a:p>
        </p:txBody>
      </p:sp>
      <p:sp>
        <p:nvSpPr>
          <p:cNvPr id="382" name="Line 210"/>
          <p:cNvSpPr>
            <a:spLocks noChangeShapeType="1"/>
          </p:cNvSpPr>
          <p:nvPr/>
        </p:nvSpPr>
        <p:spPr bwMode="auto">
          <a:xfrm flipV="1">
            <a:off x="3122042" y="4363938"/>
            <a:ext cx="0" cy="173037"/>
          </a:xfrm>
          <a:prstGeom prst="line">
            <a:avLst/>
          </a:prstGeom>
          <a:noFill/>
          <a:ln w="19050">
            <a:solidFill>
              <a:srgbClr val="FF00FF"/>
            </a:solidFill>
            <a:round/>
            <a:headEnd/>
            <a:tailEnd/>
          </a:ln>
          <a:effectLst/>
        </p:spPr>
        <p:txBody>
          <a:bodyPr/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ko-KR" altLang="en-US" sz="1200" kern="0">
              <a:solidFill>
                <a:sysClr val="windowText" lastClr="000000"/>
              </a:solidFill>
              <a:latin typeface="Arial" charset="0"/>
            </a:endParaRPr>
          </a:p>
        </p:txBody>
      </p:sp>
      <p:sp>
        <p:nvSpPr>
          <p:cNvPr id="383" name="Line 213"/>
          <p:cNvSpPr>
            <a:spLocks noChangeShapeType="1"/>
          </p:cNvSpPr>
          <p:nvPr/>
        </p:nvSpPr>
        <p:spPr bwMode="auto">
          <a:xfrm flipV="1">
            <a:off x="4230117" y="4540150"/>
            <a:ext cx="215900" cy="0"/>
          </a:xfrm>
          <a:prstGeom prst="line">
            <a:avLst/>
          </a:prstGeom>
          <a:noFill/>
          <a:ln w="19050">
            <a:solidFill>
              <a:srgbClr val="FF00FF"/>
            </a:solidFill>
            <a:round/>
            <a:headEnd/>
            <a:tailEnd/>
          </a:ln>
          <a:effectLst/>
        </p:spPr>
        <p:txBody>
          <a:bodyPr/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ko-KR" altLang="en-US" sz="1200" kern="0">
              <a:solidFill>
                <a:sysClr val="windowText" lastClr="000000"/>
              </a:solidFill>
              <a:latin typeface="Arial" charset="0"/>
            </a:endParaRPr>
          </a:p>
        </p:txBody>
      </p:sp>
      <p:sp>
        <p:nvSpPr>
          <p:cNvPr id="384" name="Line 214"/>
          <p:cNvSpPr>
            <a:spLocks noChangeShapeType="1"/>
          </p:cNvSpPr>
          <p:nvPr/>
        </p:nvSpPr>
        <p:spPr bwMode="auto">
          <a:xfrm flipV="1">
            <a:off x="4230117" y="4365525"/>
            <a:ext cx="0" cy="173038"/>
          </a:xfrm>
          <a:prstGeom prst="line">
            <a:avLst/>
          </a:prstGeom>
          <a:noFill/>
          <a:ln w="19050">
            <a:solidFill>
              <a:srgbClr val="FF00FF"/>
            </a:solidFill>
            <a:round/>
            <a:headEnd/>
            <a:tailEnd/>
          </a:ln>
          <a:effectLst/>
        </p:spPr>
        <p:txBody>
          <a:bodyPr/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ko-KR" altLang="en-US" sz="1200" kern="0">
              <a:solidFill>
                <a:sysClr val="windowText" lastClr="000000"/>
              </a:solidFill>
              <a:latin typeface="Arial" charset="0"/>
            </a:endParaRPr>
          </a:p>
        </p:txBody>
      </p:sp>
      <p:sp>
        <p:nvSpPr>
          <p:cNvPr id="385" name="Line 296"/>
          <p:cNvSpPr>
            <a:spLocks noChangeShapeType="1"/>
          </p:cNvSpPr>
          <p:nvPr/>
        </p:nvSpPr>
        <p:spPr bwMode="auto">
          <a:xfrm flipV="1">
            <a:off x="2561654" y="4363938"/>
            <a:ext cx="0" cy="173037"/>
          </a:xfrm>
          <a:prstGeom prst="line">
            <a:avLst/>
          </a:prstGeom>
          <a:noFill/>
          <a:ln w="19050">
            <a:solidFill>
              <a:srgbClr val="FF00FF"/>
            </a:solidFill>
            <a:round/>
            <a:headEnd/>
            <a:tailEnd/>
          </a:ln>
          <a:effectLst/>
        </p:spPr>
        <p:txBody>
          <a:bodyPr/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ko-KR" altLang="en-US" sz="1200" kern="0">
              <a:solidFill>
                <a:sysClr val="windowText" lastClr="000000"/>
              </a:solidFill>
              <a:latin typeface="Arial" charset="0"/>
            </a:endParaRPr>
          </a:p>
        </p:txBody>
      </p:sp>
      <p:sp>
        <p:nvSpPr>
          <p:cNvPr id="386" name="Line 298"/>
          <p:cNvSpPr>
            <a:spLocks noChangeShapeType="1"/>
          </p:cNvSpPr>
          <p:nvPr/>
        </p:nvSpPr>
        <p:spPr bwMode="auto">
          <a:xfrm flipV="1">
            <a:off x="899592" y="4525863"/>
            <a:ext cx="1666825" cy="0"/>
          </a:xfrm>
          <a:prstGeom prst="line">
            <a:avLst/>
          </a:prstGeom>
          <a:noFill/>
          <a:ln w="19050">
            <a:solidFill>
              <a:srgbClr val="FF00FF"/>
            </a:solidFill>
            <a:round/>
            <a:headEnd/>
            <a:tailEnd/>
          </a:ln>
          <a:effectLst/>
        </p:spPr>
        <p:txBody>
          <a:bodyPr/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ko-KR" altLang="en-US" sz="1200" kern="0">
              <a:solidFill>
                <a:sysClr val="windowText" lastClr="000000"/>
              </a:solidFill>
              <a:latin typeface="Arial" charset="0"/>
            </a:endParaRPr>
          </a:p>
        </p:txBody>
      </p:sp>
      <p:sp>
        <p:nvSpPr>
          <p:cNvPr id="366" name="Rectangle 312"/>
          <p:cNvSpPr>
            <a:spLocks noChangeArrowheads="1"/>
          </p:cNvSpPr>
          <p:nvPr/>
        </p:nvSpPr>
        <p:spPr bwMode="auto">
          <a:xfrm>
            <a:off x="314783" y="3914675"/>
            <a:ext cx="485775" cy="222250"/>
          </a:xfrm>
          <a:prstGeom prst="rect">
            <a:avLst/>
          </a:prstGeom>
          <a:noFill/>
          <a:ln w="19050" algn="ctr">
            <a:noFill/>
            <a:prstDash val="dash"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200" kern="0" dirty="0">
                <a:solidFill>
                  <a:sysClr val="windowText" lastClr="000000"/>
                </a:solidFill>
                <a:latin typeface="Arial" charset="0"/>
              </a:rPr>
              <a:t>CLK5</a:t>
            </a:r>
          </a:p>
        </p:txBody>
      </p:sp>
      <p:sp>
        <p:nvSpPr>
          <p:cNvPr id="367" name="Rectangle 312"/>
          <p:cNvSpPr>
            <a:spLocks noChangeArrowheads="1"/>
          </p:cNvSpPr>
          <p:nvPr/>
        </p:nvSpPr>
        <p:spPr bwMode="auto">
          <a:xfrm>
            <a:off x="314783" y="4375050"/>
            <a:ext cx="485775" cy="222250"/>
          </a:xfrm>
          <a:prstGeom prst="rect">
            <a:avLst/>
          </a:prstGeom>
          <a:noFill/>
          <a:ln w="19050" algn="ctr">
            <a:noFill/>
            <a:prstDash val="dash"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200" kern="0" dirty="0">
                <a:solidFill>
                  <a:sysClr val="windowText" lastClr="000000"/>
                </a:solidFill>
                <a:latin typeface="Arial" charset="0"/>
              </a:rPr>
              <a:t>CLK6</a:t>
            </a:r>
          </a:p>
        </p:txBody>
      </p:sp>
      <p:grpSp>
        <p:nvGrpSpPr>
          <p:cNvPr id="368" name="组合 406"/>
          <p:cNvGrpSpPr>
            <a:grpSpLocks/>
          </p:cNvGrpSpPr>
          <p:nvPr/>
        </p:nvGrpSpPr>
        <p:grpSpPr bwMode="auto">
          <a:xfrm>
            <a:off x="1625148" y="2003325"/>
            <a:ext cx="673184" cy="228600"/>
            <a:chOff x="6533073" y="1736825"/>
            <a:chExt cx="787313" cy="286804"/>
          </a:xfrm>
        </p:grpSpPr>
        <p:sp>
          <p:nvSpPr>
            <p:cNvPr id="376" name="TextBox 179"/>
            <p:cNvSpPr txBox="1">
              <a:spLocks noChangeArrowheads="1"/>
            </p:cNvSpPr>
            <p:nvPr/>
          </p:nvSpPr>
          <p:spPr bwMode="auto">
            <a:xfrm>
              <a:off x="6599661" y="1736825"/>
              <a:ext cx="720725" cy="2778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kumimoji="1" lang="en-US" altLang="zh-CN" sz="1200">
                  <a:solidFill>
                    <a:srgbClr val="FF0000"/>
                  </a:solidFill>
                  <a:ea typeface="Gulim" panose="020B0600000101010101" pitchFamily="34" charset="-127"/>
                </a:rPr>
                <a:t>3H</a:t>
              </a:r>
              <a:endParaRPr kumimoji="1" lang="zh-CN" altLang="en-US" sz="1200">
                <a:solidFill>
                  <a:srgbClr val="FF0000"/>
                </a:solidFill>
                <a:ea typeface="Gulim" panose="020B0600000101010101" pitchFamily="34" charset="-127"/>
              </a:endParaRPr>
            </a:p>
          </p:txBody>
        </p:sp>
        <p:cxnSp>
          <p:nvCxnSpPr>
            <p:cNvPr id="377" name="直接箭头连接符 376"/>
            <p:cNvCxnSpPr/>
            <p:nvPr/>
          </p:nvCxnSpPr>
          <p:spPr>
            <a:xfrm>
              <a:off x="6532934" y="2023629"/>
              <a:ext cx="647967" cy="0"/>
            </a:xfrm>
            <a:prstGeom prst="straightConnector1">
              <a:avLst/>
            </a:prstGeom>
            <a:ln w="15875">
              <a:solidFill>
                <a:srgbClr val="0000FF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69" name="Rectangle 159"/>
          <p:cNvSpPr>
            <a:spLocks noChangeArrowheads="1"/>
          </p:cNvSpPr>
          <p:nvPr/>
        </p:nvSpPr>
        <p:spPr bwMode="auto">
          <a:xfrm>
            <a:off x="157210" y="5616475"/>
            <a:ext cx="595312" cy="277813"/>
          </a:xfrm>
          <a:prstGeom prst="rect">
            <a:avLst/>
          </a:prstGeom>
          <a:noFill/>
          <a:ln w="19050" algn="ctr">
            <a:noFill/>
            <a:prstDash val="dash"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200" kern="0" dirty="0">
                <a:solidFill>
                  <a:sysClr val="windowText" lastClr="000000"/>
                </a:solidFill>
                <a:latin typeface="Arial" charset="0"/>
              </a:rPr>
              <a:t>OUT3</a:t>
            </a:r>
          </a:p>
        </p:txBody>
      </p:sp>
      <p:sp>
        <p:nvSpPr>
          <p:cNvPr id="371" name="Line 161"/>
          <p:cNvSpPr>
            <a:spLocks noChangeShapeType="1"/>
          </p:cNvSpPr>
          <p:nvPr/>
        </p:nvSpPr>
        <p:spPr bwMode="auto">
          <a:xfrm flipV="1">
            <a:off x="2001267" y="5624413"/>
            <a:ext cx="554037" cy="0"/>
          </a:xfrm>
          <a:prstGeom prst="line">
            <a:avLst/>
          </a:prstGeom>
          <a:noFill/>
          <a:ln w="19050">
            <a:solidFill>
              <a:srgbClr val="FF00FF"/>
            </a:solidFill>
            <a:round/>
            <a:headEnd/>
            <a:tailEnd/>
          </a:ln>
          <a:effectLst/>
        </p:spPr>
        <p:txBody>
          <a:bodyPr/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ko-KR" altLang="en-US" sz="1200" kern="0">
              <a:solidFill>
                <a:sysClr val="windowText" lastClr="000000"/>
              </a:solidFill>
              <a:latin typeface="Arial" charset="0"/>
            </a:endParaRPr>
          </a:p>
        </p:txBody>
      </p:sp>
      <p:sp>
        <p:nvSpPr>
          <p:cNvPr id="372" name="Line 163"/>
          <p:cNvSpPr>
            <a:spLocks noChangeShapeType="1"/>
          </p:cNvSpPr>
          <p:nvPr/>
        </p:nvSpPr>
        <p:spPr bwMode="auto">
          <a:xfrm flipV="1">
            <a:off x="2550542" y="5786338"/>
            <a:ext cx="1908175" cy="0"/>
          </a:xfrm>
          <a:prstGeom prst="line">
            <a:avLst/>
          </a:prstGeom>
          <a:noFill/>
          <a:ln w="19050">
            <a:solidFill>
              <a:srgbClr val="FF00FF"/>
            </a:solidFill>
            <a:round/>
            <a:headEnd/>
            <a:tailEnd/>
          </a:ln>
          <a:effectLst/>
        </p:spPr>
        <p:txBody>
          <a:bodyPr/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ko-KR" altLang="en-US" sz="1200" kern="0">
              <a:solidFill>
                <a:sysClr val="windowText" lastClr="000000"/>
              </a:solidFill>
              <a:latin typeface="Arial" charset="0"/>
            </a:endParaRPr>
          </a:p>
        </p:txBody>
      </p:sp>
      <p:sp>
        <p:nvSpPr>
          <p:cNvPr id="373" name="Line 164"/>
          <p:cNvSpPr>
            <a:spLocks noChangeShapeType="1"/>
          </p:cNvSpPr>
          <p:nvPr/>
        </p:nvSpPr>
        <p:spPr bwMode="auto">
          <a:xfrm flipV="1">
            <a:off x="2555304" y="5621238"/>
            <a:ext cx="0" cy="168275"/>
          </a:xfrm>
          <a:prstGeom prst="line">
            <a:avLst/>
          </a:prstGeom>
          <a:noFill/>
          <a:ln w="19050">
            <a:solidFill>
              <a:srgbClr val="FF00FF"/>
            </a:solidFill>
            <a:round/>
            <a:headEnd/>
            <a:tailEnd/>
          </a:ln>
          <a:effectLst/>
        </p:spPr>
        <p:txBody>
          <a:bodyPr/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ko-KR" altLang="en-US" sz="1200" kern="0">
              <a:solidFill>
                <a:sysClr val="windowText" lastClr="000000"/>
              </a:solidFill>
              <a:latin typeface="Arial" charset="0"/>
            </a:endParaRPr>
          </a:p>
        </p:txBody>
      </p:sp>
      <p:sp>
        <p:nvSpPr>
          <p:cNvPr id="374" name="Line 190"/>
          <p:cNvSpPr>
            <a:spLocks noChangeShapeType="1"/>
          </p:cNvSpPr>
          <p:nvPr/>
        </p:nvSpPr>
        <p:spPr bwMode="auto">
          <a:xfrm flipV="1">
            <a:off x="1999679" y="5621238"/>
            <a:ext cx="0" cy="168275"/>
          </a:xfrm>
          <a:prstGeom prst="line">
            <a:avLst/>
          </a:prstGeom>
          <a:noFill/>
          <a:ln w="19050">
            <a:solidFill>
              <a:srgbClr val="FF00FF"/>
            </a:solidFill>
            <a:round/>
            <a:headEnd/>
            <a:tailEnd/>
          </a:ln>
          <a:effectLst/>
        </p:spPr>
        <p:txBody>
          <a:bodyPr/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ko-KR" altLang="en-US" sz="1200" kern="0">
              <a:solidFill>
                <a:sysClr val="windowText" lastClr="000000"/>
              </a:solidFill>
              <a:latin typeface="Arial" charset="0"/>
            </a:endParaRPr>
          </a:p>
        </p:txBody>
      </p:sp>
      <p:sp>
        <p:nvSpPr>
          <p:cNvPr id="375" name="Line 191"/>
          <p:cNvSpPr>
            <a:spLocks noChangeShapeType="1"/>
          </p:cNvSpPr>
          <p:nvPr/>
        </p:nvSpPr>
        <p:spPr bwMode="auto">
          <a:xfrm flipV="1">
            <a:off x="827585" y="5786338"/>
            <a:ext cx="1170508" cy="0"/>
          </a:xfrm>
          <a:prstGeom prst="line">
            <a:avLst/>
          </a:prstGeom>
          <a:noFill/>
          <a:ln w="19050">
            <a:solidFill>
              <a:srgbClr val="FF00FF"/>
            </a:solidFill>
            <a:round/>
            <a:headEnd/>
            <a:tailEnd/>
          </a:ln>
          <a:effectLst/>
        </p:spPr>
        <p:txBody>
          <a:bodyPr/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ko-KR" altLang="en-US" sz="1200" kern="0">
              <a:solidFill>
                <a:sysClr val="windowText" lastClr="000000"/>
              </a:solidFill>
              <a:latin typeface="Arial" charset="0"/>
            </a:endParaRPr>
          </a:p>
        </p:txBody>
      </p:sp>
      <p:cxnSp>
        <p:nvCxnSpPr>
          <p:cNvPr id="473" name="直接连接符 472"/>
          <p:cNvCxnSpPr/>
          <p:nvPr/>
        </p:nvCxnSpPr>
        <p:spPr bwMode="auto">
          <a:xfrm flipH="1" flipV="1">
            <a:off x="5364088" y="2451224"/>
            <a:ext cx="714451" cy="1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74" name="直接连接符 473"/>
          <p:cNvCxnSpPr/>
          <p:nvPr/>
        </p:nvCxnSpPr>
        <p:spPr bwMode="auto">
          <a:xfrm rot="5400000">
            <a:off x="5935663" y="2590924"/>
            <a:ext cx="284162" cy="1588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75" name="直接连接符 474"/>
          <p:cNvCxnSpPr/>
          <p:nvPr/>
        </p:nvCxnSpPr>
        <p:spPr bwMode="auto">
          <a:xfrm rot="10800000">
            <a:off x="6084888" y="2730624"/>
            <a:ext cx="892175" cy="1588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76" name="直接连接符 475"/>
          <p:cNvCxnSpPr/>
          <p:nvPr/>
        </p:nvCxnSpPr>
        <p:spPr bwMode="auto">
          <a:xfrm rot="5400000">
            <a:off x="6834982" y="2591718"/>
            <a:ext cx="284162" cy="0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77" name="直接连接符 476"/>
          <p:cNvCxnSpPr/>
          <p:nvPr/>
        </p:nvCxnSpPr>
        <p:spPr bwMode="auto">
          <a:xfrm rot="10800000">
            <a:off x="6977063" y="2449637"/>
            <a:ext cx="944562" cy="1587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78" name="直接连接符 477"/>
          <p:cNvCxnSpPr/>
          <p:nvPr/>
        </p:nvCxnSpPr>
        <p:spPr bwMode="auto">
          <a:xfrm rot="5400000">
            <a:off x="7778751" y="2590924"/>
            <a:ext cx="284162" cy="1587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79" name="直接连接符 478"/>
          <p:cNvCxnSpPr/>
          <p:nvPr/>
        </p:nvCxnSpPr>
        <p:spPr bwMode="auto">
          <a:xfrm rot="10800000">
            <a:off x="7916863" y="2732212"/>
            <a:ext cx="827087" cy="0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66" name="直接连接符 465"/>
          <p:cNvCxnSpPr/>
          <p:nvPr/>
        </p:nvCxnSpPr>
        <p:spPr bwMode="auto">
          <a:xfrm flipH="1">
            <a:off x="5364088" y="3292599"/>
            <a:ext cx="714452" cy="0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67" name="直接连接符 466"/>
          <p:cNvCxnSpPr/>
          <p:nvPr/>
        </p:nvCxnSpPr>
        <p:spPr bwMode="auto">
          <a:xfrm rot="16200000" flipV="1">
            <a:off x="5935662" y="3151312"/>
            <a:ext cx="284163" cy="1588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68" name="直接连接符 467"/>
          <p:cNvCxnSpPr/>
          <p:nvPr/>
        </p:nvCxnSpPr>
        <p:spPr bwMode="auto">
          <a:xfrm rot="10800000" flipV="1">
            <a:off x="6084888" y="3011612"/>
            <a:ext cx="893762" cy="1587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69" name="直接连接符 468"/>
          <p:cNvCxnSpPr/>
          <p:nvPr/>
        </p:nvCxnSpPr>
        <p:spPr bwMode="auto">
          <a:xfrm rot="16200000" flipV="1">
            <a:off x="6835775" y="3151312"/>
            <a:ext cx="284163" cy="1587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70" name="直接连接符 469"/>
          <p:cNvCxnSpPr/>
          <p:nvPr/>
        </p:nvCxnSpPr>
        <p:spPr bwMode="auto">
          <a:xfrm rot="10800000" flipV="1">
            <a:off x="6978650" y="3292599"/>
            <a:ext cx="942975" cy="1588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71" name="直接连接符 470"/>
          <p:cNvCxnSpPr/>
          <p:nvPr/>
        </p:nvCxnSpPr>
        <p:spPr bwMode="auto">
          <a:xfrm rot="16200000" flipV="1">
            <a:off x="7779543" y="3152106"/>
            <a:ext cx="284163" cy="0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72" name="直接连接符 471"/>
          <p:cNvCxnSpPr/>
          <p:nvPr/>
        </p:nvCxnSpPr>
        <p:spPr bwMode="auto">
          <a:xfrm rot="10800000" flipV="1">
            <a:off x="7927975" y="3011612"/>
            <a:ext cx="828675" cy="0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62" name="Rectangle 123"/>
          <p:cNvSpPr>
            <a:spLocks noChangeArrowheads="1"/>
          </p:cNvSpPr>
          <p:nvPr/>
        </p:nvSpPr>
        <p:spPr bwMode="auto">
          <a:xfrm>
            <a:off x="4572000" y="2321476"/>
            <a:ext cx="84991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9050" algn="ctr">
                <a:solidFill>
                  <a:srgbClr val="000000"/>
                </a:solidFill>
                <a:prstDash val="dash"/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Wingdings" panose="05000000000000000000" pitchFamily="2" charset="2"/>
              <a:buNone/>
            </a:pPr>
            <a:r>
              <a:rPr lang="en-US" altLang="ko-KR" sz="1200" dirty="0" smtClean="0">
                <a:ea typeface="Gulim" panose="020B0600000101010101" pitchFamily="34" charset="-127"/>
              </a:rPr>
              <a:t>VDDODD</a:t>
            </a:r>
            <a:endParaRPr lang="en-US" altLang="ko-KR" sz="1200" dirty="0">
              <a:ea typeface="Gulim" panose="020B0600000101010101" pitchFamily="34" charset="-127"/>
            </a:endParaRPr>
          </a:p>
        </p:txBody>
      </p:sp>
      <p:sp>
        <p:nvSpPr>
          <p:cNvPr id="463" name="Rectangle 123"/>
          <p:cNvSpPr>
            <a:spLocks noChangeArrowheads="1"/>
          </p:cNvSpPr>
          <p:nvPr/>
        </p:nvSpPr>
        <p:spPr bwMode="auto">
          <a:xfrm>
            <a:off x="4511143" y="3139708"/>
            <a:ext cx="926857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9050" algn="ctr">
                <a:solidFill>
                  <a:srgbClr val="000000"/>
                </a:solidFill>
                <a:prstDash val="dash"/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Wingdings" panose="05000000000000000000" pitchFamily="2" charset="2"/>
              <a:buNone/>
            </a:pPr>
            <a:r>
              <a:rPr lang="en-US" altLang="ko-KR" sz="1200" dirty="0" smtClean="0">
                <a:ea typeface="Gulim" panose="020B0600000101010101" pitchFamily="34" charset="-127"/>
              </a:rPr>
              <a:t>VDDEVEN</a:t>
            </a:r>
            <a:endParaRPr lang="en-US" altLang="ko-KR" sz="1200" dirty="0">
              <a:ea typeface="Gulim" panose="020B0600000101010101" pitchFamily="34" charset="-127"/>
            </a:endParaRPr>
          </a:p>
        </p:txBody>
      </p:sp>
      <p:cxnSp>
        <p:nvCxnSpPr>
          <p:cNvPr id="464" name="直接箭头连接符 463"/>
          <p:cNvCxnSpPr/>
          <p:nvPr/>
        </p:nvCxnSpPr>
        <p:spPr bwMode="auto">
          <a:xfrm>
            <a:off x="6084168" y="3212976"/>
            <a:ext cx="864096" cy="0"/>
          </a:xfrm>
          <a:prstGeom prst="straightConnector1">
            <a:avLst/>
          </a:prstGeom>
          <a:ln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5" name="Rectangle 123"/>
          <p:cNvSpPr>
            <a:spLocks noChangeArrowheads="1"/>
          </p:cNvSpPr>
          <p:nvPr/>
        </p:nvSpPr>
        <p:spPr bwMode="auto">
          <a:xfrm>
            <a:off x="6311343" y="3201825"/>
            <a:ext cx="461921" cy="2769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9050" algn="ctr">
                <a:solidFill>
                  <a:srgbClr val="000000"/>
                </a:solidFill>
                <a:prstDash val="dash"/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Wingdings" panose="05000000000000000000" pitchFamily="2" charset="2"/>
              <a:buNone/>
            </a:pPr>
            <a:r>
              <a:rPr lang="en-US" altLang="ko-KR" sz="1200" dirty="0">
                <a:ea typeface="Gulim" panose="020B0600000101010101" pitchFamily="34" charset="-127"/>
              </a:rPr>
              <a:t>~3S</a:t>
            </a:r>
          </a:p>
        </p:txBody>
      </p:sp>
      <p:sp>
        <p:nvSpPr>
          <p:cNvPr id="480" name="TextBox 1"/>
          <p:cNvSpPr txBox="1"/>
          <p:nvPr/>
        </p:nvSpPr>
        <p:spPr>
          <a:xfrm>
            <a:off x="4643438" y="3560316"/>
            <a:ext cx="4500562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1200" dirty="0" smtClean="0">
                <a:latin typeface="微软雅黑" pitchFamily="34" charset="-122"/>
                <a:ea typeface="微软雅黑" pitchFamily="34" charset="-122"/>
              </a:rPr>
              <a:t>VDDODD/VDDEVEN</a:t>
            </a:r>
            <a:r>
              <a:rPr lang="zh-CN" altLang="en-US" sz="1200" dirty="0" smtClean="0"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200" dirty="0" smtClean="0">
                <a:latin typeface="微软雅黑" pitchFamily="34" charset="-122"/>
                <a:ea typeface="微软雅黑" pitchFamily="34" charset="-122"/>
              </a:rPr>
              <a:t>Timing</a:t>
            </a:r>
            <a:r>
              <a:rPr lang="zh-CN" altLang="en-US" sz="1200" dirty="0" smtClean="0">
                <a:latin typeface="微软雅黑" pitchFamily="34" charset="-122"/>
                <a:ea typeface="微软雅黑" pitchFamily="34" charset="-122"/>
              </a:rPr>
              <a:t>：</a:t>
            </a:r>
            <a:endParaRPr lang="en-US" altLang="zh-CN" sz="1200" dirty="0">
              <a:latin typeface="微软雅黑" pitchFamily="34" charset="-122"/>
              <a:ea typeface="微软雅黑" pitchFamily="34" charset="-122"/>
            </a:endParaRPr>
          </a:p>
          <a:p>
            <a:pPr marL="171450" indent="-171450">
              <a:buFontTx/>
              <a:buChar char="-"/>
              <a:defRPr/>
            </a:pPr>
            <a:r>
              <a:rPr lang="en-US" altLang="zh-CN" sz="1200" dirty="0" smtClean="0">
                <a:latin typeface="微软雅黑" pitchFamily="34" charset="-122"/>
                <a:ea typeface="微软雅黑" pitchFamily="34" charset="-122"/>
              </a:rPr>
              <a:t>These two signals are opposite signal, and voltage changes in V-Blank area</a:t>
            </a:r>
            <a:r>
              <a:rPr lang="zh-CN" altLang="en-US" sz="1200" dirty="0" smtClean="0">
                <a:latin typeface="微软雅黑" pitchFamily="34" charset="-122"/>
                <a:ea typeface="微软雅黑" pitchFamily="34" charset="-122"/>
              </a:rPr>
              <a:t>；</a:t>
            </a:r>
            <a:endParaRPr lang="en-US" altLang="zh-CN" sz="1200" dirty="0">
              <a:latin typeface="微软雅黑" pitchFamily="34" charset="-122"/>
              <a:ea typeface="微软雅黑" pitchFamily="34" charset="-122"/>
            </a:endParaRPr>
          </a:p>
          <a:p>
            <a:pPr marL="171450" indent="-171450">
              <a:buFontTx/>
              <a:buChar char="-"/>
              <a:defRPr/>
            </a:pPr>
            <a:r>
              <a:rPr lang="en-US" altLang="zh-CN" sz="1200" dirty="0" smtClean="0">
                <a:latin typeface="微软雅黑" pitchFamily="34" charset="-122"/>
                <a:ea typeface="微软雅黑" pitchFamily="34" charset="-122"/>
              </a:rPr>
              <a:t>High Voltage is VGH</a:t>
            </a:r>
            <a:r>
              <a:rPr lang="en-US" altLang="zh-CN" sz="1200" dirty="0" smtClean="0">
                <a:latin typeface="微软雅黑" pitchFamily="34" charset="-122"/>
                <a:ea typeface="微软雅黑" pitchFamily="34" charset="-122"/>
              </a:rPr>
              <a:t>, </a:t>
            </a:r>
            <a:r>
              <a:rPr lang="en-US" altLang="zh-CN" sz="1200" dirty="0" smtClean="0">
                <a:latin typeface="微软雅黑" pitchFamily="34" charset="-122"/>
                <a:ea typeface="微软雅黑" pitchFamily="34" charset="-122"/>
              </a:rPr>
              <a:t>The low Voltage is VGL</a:t>
            </a:r>
            <a:r>
              <a:rPr lang="zh-CN" altLang="en-US" sz="1200" dirty="0" smtClean="0">
                <a:latin typeface="微软雅黑" pitchFamily="34" charset="-122"/>
                <a:ea typeface="微软雅黑" pitchFamily="34" charset="-122"/>
              </a:rPr>
              <a:t>；</a:t>
            </a:r>
            <a:endParaRPr lang="en-US" altLang="zh-CN" sz="1200" dirty="0">
              <a:latin typeface="微软雅黑" pitchFamily="34" charset="-122"/>
              <a:ea typeface="微软雅黑" pitchFamily="34" charset="-122"/>
            </a:endParaRPr>
          </a:p>
          <a:p>
            <a:pPr marL="171450" indent="-171450">
              <a:buFontTx/>
              <a:buChar char="-"/>
              <a:defRPr/>
            </a:pPr>
            <a:r>
              <a:rPr lang="en-US" altLang="zh-CN" sz="1200" dirty="0" smtClean="0">
                <a:latin typeface="微软雅黑" pitchFamily="34" charset="-122"/>
                <a:ea typeface="微软雅黑" pitchFamily="34" charset="-122"/>
              </a:rPr>
              <a:t>The changing period time of high / low voltage is about 3s </a:t>
            </a:r>
            <a:r>
              <a:rPr lang="zh-CN" altLang="en-US" sz="1200" dirty="0" smtClean="0">
                <a:latin typeface="微软雅黑" pitchFamily="34" charset="-122"/>
                <a:ea typeface="微软雅黑" pitchFamily="34" charset="-122"/>
              </a:rPr>
              <a:t>；</a:t>
            </a:r>
            <a:endParaRPr lang="zh-CN" altLang="en-US" sz="12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81" name="矩形 480"/>
          <p:cNvSpPr/>
          <p:nvPr/>
        </p:nvSpPr>
        <p:spPr>
          <a:xfrm>
            <a:off x="179388" y="1430238"/>
            <a:ext cx="8856662" cy="3284537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482" name="TextBox 348"/>
          <p:cNvSpPr txBox="1">
            <a:spLocks noChangeArrowheads="1"/>
          </p:cNvSpPr>
          <p:nvPr/>
        </p:nvSpPr>
        <p:spPr bwMode="auto">
          <a:xfrm>
            <a:off x="4643438" y="5176738"/>
            <a:ext cx="4321050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zh-CN" sz="1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Timing signal</a:t>
            </a:r>
            <a:r>
              <a:rPr lang="zh-CN" altLang="en-US" sz="1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endParaRPr lang="en-US" altLang="zh-CN" sz="1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en-US" altLang="zh-CN" sz="1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- </a:t>
            </a:r>
            <a:r>
              <a:rPr lang="en-US" altLang="zh-CN" sz="1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STV/CLK1~6/VDDODD/VDDEVEN/VSS</a:t>
            </a:r>
            <a:endParaRPr lang="zh-CN" altLang="en-US" sz="1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83" name="TextBox 101"/>
          <p:cNvSpPr txBox="1">
            <a:spLocks noChangeArrowheads="1"/>
          </p:cNvSpPr>
          <p:nvPr/>
        </p:nvSpPr>
        <p:spPr bwMode="auto">
          <a:xfrm>
            <a:off x="258763" y="1022249"/>
            <a:ext cx="5130800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1000">
                <a:solidFill>
                  <a:schemeClr val="tx1"/>
                </a:solidFill>
                <a:latin typeface="Arial" charset="0"/>
                <a:ea typeface="Gulim" pitchFamily="34" charset="-127"/>
              </a:defRPr>
            </a:lvl1pPr>
            <a:lvl2pPr marL="742950" indent="-285750" eaLnBrk="0" hangingPunct="0">
              <a:defRPr kumimoji="1" sz="1000">
                <a:solidFill>
                  <a:schemeClr val="tx1"/>
                </a:solidFill>
                <a:latin typeface="Arial" charset="0"/>
                <a:ea typeface="Gulim" pitchFamily="34" charset="-127"/>
              </a:defRPr>
            </a:lvl2pPr>
            <a:lvl3pPr marL="1143000" indent="-228600" eaLnBrk="0" hangingPunct="0">
              <a:defRPr kumimoji="1" sz="1000">
                <a:solidFill>
                  <a:schemeClr val="tx1"/>
                </a:solidFill>
                <a:latin typeface="Arial" charset="0"/>
                <a:ea typeface="Gulim" pitchFamily="34" charset="-127"/>
              </a:defRPr>
            </a:lvl3pPr>
            <a:lvl4pPr marL="1600200" indent="-228600" eaLnBrk="0" hangingPunct="0">
              <a:defRPr kumimoji="1" sz="1000">
                <a:solidFill>
                  <a:schemeClr val="tx1"/>
                </a:solidFill>
                <a:latin typeface="Arial" charset="0"/>
                <a:ea typeface="Gulim" pitchFamily="34" charset="-127"/>
              </a:defRPr>
            </a:lvl4pPr>
            <a:lvl5pPr marL="2057400" indent="-228600" eaLnBrk="0" hangingPunct="0">
              <a:defRPr kumimoji="1" sz="1000">
                <a:solidFill>
                  <a:schemeClr val="tx1"/>
                </a:solidFill>
                <a:latin typeface="Arial" charset="0"/>
                <a:ea typeface="Gulim" pitchFamily="34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Arial" charset="0"/>
                <a:ea typeface="Gulim" pitchFamily="34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Arial" charset="0"/>
                <a:ea typeface="Gulim" pitchFamily="34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Arial" charset="0"/>
                <a:ea typeface="Gulim" pitchFamily="34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Arial" charset="0"/>
                <a:ea typeface="Gulim" pitchFamily="34" charset="-127"/>
              </a:defRPr>
            </a:lvl9pPr>
          </a:lstStyle>
          <a:p>
            <a:pPr eaLnBrk="1" hangingPunct="1">
              <a:buFont typeface="Wingdings" pitchFamily="2" charset="2"/>
              <a:buChar char="Ø"/>
            </a:pPr>
            <a:r>
              <a:rPr lang="en-US" altLang="zh-CN" sz="1200" dirty="0">
                <a:latin typeface="微软雅黑" pitchFamily="34" charset="-122"/>
                <a:ea typeface="微软雅黑" pitchFamily="34" charset="-122"/>
              </a:rPr>
              <a:t>  GOA </a:t>
            </a:r>
            <a:r>
              <a:rPr lang="en-US" altLang="zh-CN" sz="1200" dirty="0" smtClean="0">
                <a:latin typeface="微软雅黑" pitchFamily="34" charset="-122"/>
                <a:ea typeface="微软雅黑" pitchFamily="34" charset="-122"/>
              </a:rPr>
              <a:t>Design:1STV </a:t>
            </a:r>
            <a:r>
              <a:rPr lang="en-US" altLang="zh-CN" sz="1200" dirty="0">
                <a:latin typeface="微软雅黑" pitchFamily="34" charset="-122"/>
                <a:ea typeface="微软雅黑" pitchFamily="34" charset="-122"/>
              </a:rPr>
              <a:t>&amp; 6CLK </a:t>
            </a:r>
            <a:endParaRPr lang="zh-CN" altLang="en-US" sz="12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6" name="Line 206"/>
          <p:cNvSpPr>
            <a:spLocks noChangeShapeType="1"/>
          </p:cNvSpPr>
          <p:nvPr/>
        </p:nvSpPr>
        <p:spPr bwMode="auto">
          <a:xfrm>
            <a:off x="1087041" y="1604417"/>
            <a:ext cx="0" cy="2430462"/>
          </a:xfrm>
          <a:prstGeom prst="line">
            <a:avLst/>
          </a:prstGeom>
          <a:noFill/>
          <a:ln w="6350">
            <a:solidFill>
              <a:srgbClr val="000000"/>
            </a:solidFill>
            <a:prstDash val="dash"/>
            <a:round/>
            <a:headEnd/>
            <a:tailEnd type="none" w="lg" len="lg"/>
          </a:ln>
          <a:effectLst/>
        </p:spPr>
        <p:txBody>
          <a:bodyPr>
            <a:spAutoFit/>
          </a:bodyPr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ko-KR" altLang="en-US" sz="1200" kern="0">
              <a:solidFill>
                <a:sysClr val="windowText" lastClr="000000"/>
              </a:solidFill>
              <a:latin typeface="Arial" charset="0"/>
            </a:endParaRPr>
          </a:p>
        </p:txBody>
      </p:sp>
      <p:sp>
        <p:nvSpPr>
          <p:cNvPr id="177" name="Line 206"/>
          <p:cNvSpPr>
            <a:spLocks noChangeShapeType="1"/>
          </p:cNvSpPr>
          <p:nvPr/>
        </p:nvSpPr>
        <p:spPr bwMode="auto">
          <a:xfrm>
            <a:off x="1087041" y="3807867"/>
            <a:ext cx="0" cy="2232025"/>
          </a:xfrm>
          <a:prstGeom prst="line">
            <a:avLst/>
          </a:prstGeom>
          <a:noFill/>
          <a:ln w="6350">
            <a:solidFill>
              <a:srgbClr val="000000"/>
            </a:solidFill>
            <a:prstDash val="dash"/>
            <a:round/>
            <a:headEnd/>
            <a:tailEnd type="none" w="lg" len="lg"/>
          </a:ln>
          <a:effectLst/>
        </p:spPr>
        <p:txBody>
          <a:bodyPr>
            <a:spAutoFit/>
          </a:bodyPr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ko-KR" altLang="en-US" sz="1200" kern="0">
              <a:solidFill>
                <a:sysClr val="windowText" lastClr="000000"/>
              </a:solidFill>
              <a:latin typeface="Arial" charset="0"/>
            </a:endParaRPr>
          </a:p>
        </p:txBody>
      </p:sp>
      <p:sp>
        <p:nvSpPr>
          <p:cNvPr id="195" name="Line 205"/>
          <p:cNvSpPr>
            <a:spLocks noChangeShapeType="1"/>
          </p:cNvSpPr>
          <p:nvPr/>
        </p:nvSpPr>
        <p:spPr bwMode="auto">
          <a:xfrm flipV="1">
            <a:off x="8161921" y="1737406"/>
            <a:ext cx="149393" cy="0"/>
          </a:xfrm>
          <a:prstGeom prst="line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/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ko-KR" altLang="en-US" sz="1200" kern="0">
              <a:latin typeface="Arial" charset="0"/>
            </a:endParaRPr>
          </a:p>
        </p:txBody>
      </p:sp>
      <p:sp>
        <p:nvSpPr>
          <p:cNvPr id="196" name="Line 296"/>
          <p:cNvSpPr>
            <a:spLocks noChangeShapeType="1"/>
          </p:cNvSpPr>
          <p:nvPr/>
        </p:nvSpPr>
        <p:spPr bwMode="auto">
          <a:xfrm flipV="1">
            <a:off x="8165096" y="1737406"/>
            <a:ext cx="0" cy="168275"/>
          </a:xfrm>
          <a:prstGeom prst="line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/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ko-KR" altLang="en-US" sz="1200" kern="0">
              <a:latin typeface="Arial" charset="0"/>
            </a:endParaRPr>
          </a:p>
        </p:txBody>
      </p:sp>
      <p:sp>
        <p:nvSpPr>
          <p:cNvPr id="197" name="Line 296"/>
          <p:cNvSpPr>
            <a:spLocks noChangeShapeType="1"/>
          </p:cNvSpPr>
          <p:nvPr/>
        </p:nvSpPr>
        <p:spPr bwMode="auto">
          <a:xfrm flipV="1">
            <a:off x="8311314" y="1737406"/>
            <a:ext cx="0" cy="168275"/>
          </a:xfrm>
          <a:prstGeom prst="line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/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ko-KR" altLang="en-US" sz="1200" kern="0">
              <a:latin typeface="Arial" charset="0"/>
            </a:endParaRPr>
          </a:p>
        </p:txBody>
      </p:sp>
      <p:sp>
        <p:nvSpPr>
          <p:cNvPr id="198" name="Line 209"/>
          <p:cNvSpPr>
            <a:spLocks noChangeShapeType="1"/>
          </p:cNvSpPr>
          <p:nvPr/>
        </p:nvSpPr>
        <p:spPr bwMode="auto">
          <a:xfrm flipV="1">
            <a:off x="8316416" y="1892573"/>
            <a:ext cx="504056" cy="0"/>
          </a:xfrm>
          <a:prstGeom prst="line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/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ko-KR" altLang="en-US" sz="1200" kern="0">
              <a:latin typeface="Arial" charset="0"/>
            </a:endParaRPr>
          </a:p>
        </p:txBody>
      </p:sp>
      <p:sp>
        <p:nvSpPr>
          <p:cNvPr id="200" name="Line 205"/>
          <p:cNvSpPr>
            <a:spLocks noChangeShapeType="1"/>
          </p:cNvSpPr>
          <p:nvPr/>
        </p:nvSpPr>
        <p:spPr bwMode="auto">
          <a:xfrm flipV="1">
            <a:off x="6278562" y="1759708"/>
            <a:ext cx="149393" cy="0"/>
          </a:xfrm>
          <a:prstGeom prst="line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/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ko-KR" altLang="en-US" sz="1200" kern="0">
              <a:latin typeface="Arial" charset="0"/>
            </a:endParaRPr>
          </a:p>
        </p:txBody>
      </p:sp>
      <p:sp>
        <p:nvSpPr>
          <p:cNvPr id="201" name="Line 296"/>
          <p:cNvSpPr>
            <a:spLocks noChangeShapeType="1"/>
          </p:cNvSpPr>
          <p:nvPr/>
        </p:nvSpPr>
        <p:spPr bwMode="auto">
          <a:xfrm flipV="1">
            <a:off x="6281737" y="1759708"/>
            <a:ext cx="0" cy="168275"/>
          </a:xfrm>
          <a:prstGeom prst="line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/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ko-KR" altLang="en-US" sz="1200" kern="0">
              <a:latin typeface="Arial" charset="0"/>
            </a:endParaRPr>
          </a:p>
        </p:txBody>
      </p:sp>
      <p:sp>
        <p:nvSpPr>
          <p:cNvPr id="202" name="Line 296"/>
          <p:cNvSpPr>
            <a:spLocks noChangeShapeType="1"/>
          </p:cNvSpPr>
          <p:nvPr/>
        </p:nvSpPr>
        <p:spPr bwMode="auto">
          <a:xfrm flipV="1">
            <a:off x="6427955" y="1759708"/>
            <a:ext cx="0" cy="168275"/>
          </a:xfrm>
          <a:prstGeom prst="line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/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ko-KR" altLang="en-US" sz="1200" kern="0">
              <a:latin typeface="Arial" charset="0"/>
            </a:endParaRPr>
          </a:p>
        </p:txBody>
      </p:sp>
      <p:sp>
        <p:nvSpPr>
          <p:cNvPr id="203" name="Line 209"/>
          <p:cNvSpPr>
            <a:spLocks noChangeShapeType="1"/>
          </p:cNvSpPr>
          <p:nvPr/>
        </p:nvSpPr>
        <p:spPr bwMode="auto">
          <a:xfrm flipV="1">
            <a:off x="6433057" y="1914875"/>
            <a:ext cx="210922" cy="0"/>
          </a:xfrm>
          <a:prstGeom prst="line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/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ko-KR" altLang="en-US" sz="1200" kern="0">
              <a:latin typeface="Arial" charset="0"/>
            </a:endParaRPr>
          </a:p>
        </p:txBody>
      </p:sp>
      <p:sp>
        <p:nvSpPr>
          <p:cNvPr id="204" name="Line 205"/>
          <p:cNvSpPr>
            <a:spLocks noChangeShapeType="1"/>
          </p:cNvSpPr>
          <p:nvPr/>
        </p:nvSpPr>
        <p:spPr bwMode="auto">
          <a:xfrm flipV="1">
            <a:off x="7198413" y="1756563"/>
            <a:ext cx="149393" cy="0"/>
          </a:xfrm>
          <a:prstGeom prst="line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/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ko-KR" altLang="en-US" sz="1200" kern="0">
              <a:latin typeface="Arial" charset="0"/>
            </a:endParaRPr>
          </a:p>
        </p:txBody>
      </p:sp>
      <p:sp>
        <p:nvSpPr>
          <p:cNvPr id="205" name="Line 296"/>
          <p:cNvSpPr>
            <a:spLocks noChangeShapeType="1"/>
          </p:cNvSpPr>
          <p:nvPr/>
        </p:nvSpPr>
        <p:spPr bwMode="auto">
          <a:xfrm flipV="1">
            <a:off x="7201588" y="1756563"/>
            <a:ext cx="0" cy="168275"/>
          </a:xfrm>
          <a:prstGeom prst="line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/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ko-KR" altLang="en-US" sz="1200" kern="0">
              <a:latin typeface="Arial" charset="0"/>
            </a:endParaRPr>
          </a:p>
        </p:txBody>
      </p:sp>
      <p:sp>
        <p:nvSpPr>
          <p:cNvPr id="206" name="Line 296"/>
          <p:cNvSpPr>
            <a:spLocks noChangeShapeType="1"/>
          </p:cNvSpPr>
          <p:nvPr/>
        </p:nvSpPr>
        <p:spPr bwMode="auto">
          <a:xfrm flipV="1">
            <a:off x="7347806" y="1756563"/>
            <a:ext cx="0" cy="168275"/>
          </a:xfrm>
          <a:prstGeom prst="line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/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ko-KR" altLang="en-US" sz="1200" kern="0">
              <a:latin typeface="Arial" charset="0"/>
            </a:endParaRPr>
          </a:p>
        </p:txBody>
      </p:sp>
      <p:sp>
        <p:nvSpPr>
          <p:cNvPr id="207" name="Line 209"/>
          <p:cNvSpPr>
            <a:spLocks noChangeShapeType="1"/>
          </p:cNvSpPr>
          <p:nvPr/>
        </p:nvSpPr>
        <p:spPr bwMode="auto">
          <a:xfrm flipV="1">
            <a:off x="7352908" y="1911730"/>
            <a:ext cx="210922" cy="0"/>
          </a:xfrm>
          <a:prstGeom prst="line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/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ko-KR" altLang="en-US" sz="1200" kern="0">
              <a:latin typeface="Arial" charset="0"/>
            </a:endParaRPr>
          </a:p>
        </p:txBody>
      </p:sp>
      <p:sp>
        <p:nvSpPr>
          <p:cNvPr id="208" name="Line 209"/>
          <p:cNvSpPr>
            <a:spLocks noChangeShapeType="1"/>
          </p:cNvSpPr>
          <p:nvPr/>
        </p:nvSpPr>
        <p:spPr bwMode="auto">
          <a:xfrm flipV="1">
            <a:off x="5802185" y="1916832"/>
            <a:ext cx="476652" cy="0"/>
          </a:xfrm>
          <a:prstGeom prst="line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/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ko-KR" altLang="en-US" sz="1200" kern="0">
              <a:latin typeface="Arial" charset="0"/>
            </a:endParaRPr>
          </a:p>
        </p:txBody>
      </p:sp>
      <p:sp>
        <p:nvSpPr>
          <p:cNvPr id="209" name="Line 209"/>
          <p:cNvSpPr>
            <a:spLocks noChangeShapeType="1"/>
          </p:cNvSpPr>
          <p:nvPr/>
        </p:nvSpPr>
        <p:spPr bwMode="auto">
          <a:xfrm flipV="1">
            <a:off x="6981717" y="1916832"/>
            <a:ext cx="210922" cy="0"/>
          </a:xfrm>
          <a:prstGeom prst="line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/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ko-KR" altLang="en-US" sz="1200" kern="0">
              <a:latin typeface="Arial" charset="0"/>
            </a:endParaRPr>
          </a:p>
        </p:txBody>
      </p:sp>
      <p:sp>
        <p:nvSpPr>
          <p:cNvPr id="210" name="Line 209"/>
          <p:cNvSpPr>
            <a:spLocks noChangeShapeType="1"/>
          </p:cNvSpPr>
          <p:nvPr/>
        </p:nvSpPr>
        <p:spPr bwMode="auto">
          <a:xfrm flipV="1">
            <a:off x="7967527" y="1905681"/>
            <a:ext cx="210922" cy="0"/>
          </a:xfrm>
          <a:prstGeom prst="line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/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ko-KR" altLang="en-US" sz="1200" kern="0">
              <a:latin typeface="Arial" charset="0"/>
            </a:endParaRPr>
          </a:p>
        </p:txBody>
      </p:sp>
      <p:sp>
        <p:nvSpPr>
          <p:cNvPr id="211" name="Rectangle 307"/>
          <p:cNvSpPr>
            <a:spLocks noChangeArrowheads="1"/>
          </p:cNvSpPr>
          <p:nvPr/>
        </p:nvSpPr>
        <p:spPr bwMode="auto">
          <a:xfrm>
            <a:off x="4761567" y="1772816"/>
            <a:ext cx="484428" cy="276999"/>
          </a:xfrm>
          <a:prstGeom prst="rect">
            <a:avLst/>
          </a:prstGeom>
          <a:noFill/>
          <a:ln w="19050" algn="ctr">
            <a:noFill/>
            <a:prstDash val="dash"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200" kern="0" dirty="0">
                <a:latin typeface="Arial" charset="0"/>
              </a:rPr>
              <a:t>STV</a:t>
            </a:r>
          </a:p>
        </p:txBody>
      </p:sp>
      <p:sp>
        <p:nvSpPr>
          <p:cNvPr id="212" name="TextBox 211"/>
          <p:cNvSpPr txBox="1"/>
          <p:nvPr/>
        </p:nvSpPr>
        <p:spPr>
          <a:xfrm>
            <a:off x="5486749" y="1669214"/>
            <a:ext cx="343364" cy="369332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…</a:t>
            </a:r>
            <a:endParaRPr lang="zh-CN" altLang="en-US" dirty="0"/>
          </a:p>
        </p:txBody>
      </p:sp>
      <p:sp>
        <p:nvSpPr>
          <p:cNvPr id="213" name="TextBox 212"/>
          <p:cNvSpPr txBox="1"/>
          <p:nvPr/>
        </p:nvSpPr>
        <p:spPr>
          <a:xfrm>
            <a:off x="6610949" y="1673404"/>
            <a:ext cx="343364" cy="369332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…</a:t>
            </a:r>
            <a:endParaRPr lang="zh-CN" altLang="en-US" dirty="0"/>
          </a:p>
        </p:txBody>
      </p:sp>
      <p:sp>
        <p:nvSpPr>
          <p:cNvPr id="214" name="TextBox 213"/>
          <p:cNvSpPr txBox="1"/>
          <p:nvPr/>
        </p:nvSpPr>
        <p:spPr>
          <a:xfrm>
            <a:off x="7596759" y="1658063"/>
            <a:ext cx="343364" cy="369332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…</a:t>
            </a:r>
            <a:endParaRPr lang="zh-CN" altLang="en-US" dirty="0"/>
          </a:p>
        </p:txBody>
      </p:sp>
      <p:sp>
        <p:nvSpPr>
          <p:cNvPr id="215" name="Line 206"/>
          <p:cNvSpPr>
            <a:spLocks noChangeShapeType="1"/>
          </p:cNvSpPr>
          <p:nvPr/>
        </p:nvSpPr>
        <p:spPr bwMode="auto">
          <a:xfrm>
            <a:off x="6073017" y="1628799"/>
            <a:ext cx="0" cy="2066267"/>
          </a:xfrm>
          <a:prstGeom prst="line">
            <a:avLst/>
          </a:prstGeom>
          <a:noFill/>
          <a:ln w="6350">
            <a:solidFill>
              <a:srgbClr val="000000"/>
            </a:solidFill>
            <a:prstDash val="dash"/>
            <a:round/>
            <a:headEnd/>
            <a:tailEnd type="none" w="lg" len="lg"/>
          </a:ln>
          <a:effectLst/>
        </p:spPr>
        <p:txBody>
          <a:bodyPr wrap="square">
            <a:spAutoFit/>
          </a:bodyPr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ko-KR" altLang="en-US" sz="1200" kern="0">
              <a:solidFill>
                <a:sysClr val="windowText" lastClr="000000"/>
              </a:solidFill>
              <a:latin typeface="Arial" charset="0"/>
            </a:endParaRPr>
          </a:p>
        </p:txBody>
      </p:sp>
      <p:sp>
        <p:nvSpPr>
          <p:cNvPr id="216" name="Line 206"/>
          <p:cNvSpPr>
            <a:spLocks noChangeShapeType="1"/>
          </p:cNvSpPr>
          <p:nvPr/>
        </p:nvSpPr>
        <p:spPr bwMode="auto">
          <a:xfrm>
            <a:off x="6970566" y="1651712"/>
            <a:ext cx="0" cy="2066267"/>
          </a:xfrm>
          <a:prstGeom prst="line">
            <a:avLst/>
          </a:prstGeom>
          <a:noFill/>
          <a:ln w="6350">
            <a:solidFill>
              <a:srgbClr val="000000"/>
            </a:solidFill>
            <a:prstDash val="dash"/>
            <a:round/>
            <a:headEnd/>
            <a:tailEnd type="none" w="lg" len="lg"/>
          </a:ln>
          <a:effectLst/>
        </p:spPr>
        <p:txBody>
          <a:bodyPr wrap="square">
            <a:spAutoFit/>
          </a:bodyPr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ko-KR" altLang="en-US" sz="1200" kern="0">
              <a:solidFill>
                <a:sysClr val="windowText" lastClr="000000"/>
              </a:solidFill>
              <a:latin typeface="Arial" charset="0"/>
            </a:endParaRPr>
          </a:p>
        </p:txBody>
      </p:sp>
      <p:sp>
        <p:nvSpPr>
          <p:cNvPr id="217" name="Line 206"/>
          <p:cNvSpPr>
            <a:spLocks noChangeShapeType="1"/>
          </p:cNvSpPr>
          <p:nvPr/>
        </p:nvSpPr>
        <p:spPr bwMode="auto">
          <a:xfrm>
            <a:off x="7917821" y="1651102"/>
            <a:ext cx="0" cy="2066267"/>
          </a:xfrm>
          <a:prstGeom prst="line">
            <a:avLst/>
          </a:prstGeom>
          <a:noFill/>
          <a:ln w="6350">
            <a:solidFill>
              <a:srgbClr val="000000"/>
            </a:solidFill>
            <a:prstDash val="dash"/>
            <a:round/>
            <a:headEnd/>
            <a:tailEnd type="none" w="lg" len="lg"/>
          </a:ln>
          <a:effectLst/>
        </p:spPr>
        <p:txBody>
          <a:bodyPr wrap="square">
            <a:spAutoFit/>
          </a:bodyPr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ko-KR" altLang="en-US" sz="1200" kern="0">
              <a:solidFill>
                <a:sysClr val="windowText" lastClr="000000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灯片编号占位符 5"/>
          <p:cNvSpPr txBox="1">
            <a:spLocks/>
          </p:cNvSpPr>
          <p:nvPr/>
        </p:nvSpPr>
        <p:spPr>
          <a:xfrm>
            <a:off x="3501820" y="646652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F70A0B7-5C61-4C3A-A10A-08938F54DA1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标题 3"/>
          <p:cNvSpPr>
            <a:spLocks noGrp="1"/>
          </p:cNvSpPr>
          <p:nvPr>
            <p:ph type="title"/>
          </p:nvPr>
        </p:nvSpPr>
        <p:spPr>
          <a:xfrm>
            <a:off x="426427" y="311150"/>
            <a:ext cx="6616060" cy="596900"/>
          </a:xfrm>
        </p:spPr>
        <p:txBody>
          <a:bodyPr/>
          <a:lstStyle/>
          <a:p>
            <a:r>
              <a:rPr lang="en-US" altLang="zh-CN" dirty="0" smtClean="0"/>
              <a:t>Power Sequence </a:t>
            </a:r>
            <a:endParaRPr lang="zh-CN" altLang="en-US" dirty="0"/>
          </a:p>
        </p:txBody>
      </p:sp>
      <p:grpSp>
        <p:nvGrpSpPr>
          <p:cNvPr id="185" name="组合 184"/>
          <p:cNvGrpSpPr/>
          <p:nvPr/>
        </p:nvGrpSpPr>
        <p:grpSpPr>
          <a:xfrm>
            <a:off x="1470025" y="835744"/>
            <a:ext cx="5767388" cy="5689600"/>
            <a:chOff x="1470025" y="692150"/>
            <a:chExt cx="5767388" cy="5689600"/>
          </a:xfrm>
        </p:grpSpPr>
        <p:cxnSp>
          <p:nvCxnSpPr>
            <p:cNvPr id="186" name="直接连接符 2"/>
            <p:cNvCxnSpPr>
              <a:cxnSpLocks noChangeShapeType="1"/>
            </p:cNvCxnSpPr>
            <p:nvPr/>
          </p:nvCxnSpPr>
          <p:spPr bwMode="auto">
            <a:xfrm>
              <a:off x="2344738" y="2195513"/>
              <a:ext cx="500062" cy="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187" name="直接连接符 4"/>
            <p:cNvCxnSpPr>
              <a:cxnSpLocks noChangeShapeType="1"/>
            </p:cNvCxnSpPr>
            <p:nvPr/>
          </p:nvCxnSpPr>
          <p:spPr bwMode="auto">
            <a:xfrm>
              <a:off x="2995613" y="1890713"/>
              <a:ext cx="2374900" cy="1587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188" name="直接连接符 7"/>
            <p:cNvCxnSpPr>
              <a:cxnSpLocks noChangeShapeType="1"/>
            </p:cNvCxnSpPr>
            <p:nvPr/>
          </p:nvCxnSpPr>
          <p:spPr bwMode="auto">
            <a:xfrm rot="5400000" flipH="1" flipV="1">
              <a:off x="2767807" y="1967706"/>
              <a:ext cx="296862" cy="142875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189" name="直接连接符 8"/>
            <p:cNvCxnSpPr>
              <a:cxnSpLocks noChangeShapeType="1"/>
            </p:cNvCxnSpPr>
            <p:nvPr/>
          </p:nvCxnSpPr>
          <p:spPr bwMode="auto">
            <a:xfrm>
              <a:off x="2366963" y="2730500"/>
              <a:ext cx="649287" cy="1588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190" name="直接连接符 9"/>
            <p:cNvCxnSpPr>
              <a:cxnSpLocks noChangeShapeType="1"/>
            </p:cNvCxnSpPr>
            <p:nvPr/>
          </p:nvCxnSpPr>
          <p:spPr bwMode="auto">
            <a:xfrm>
              <a:off x="3173413" y="2427288"/>
              <a:ext cx="2195512" cy="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191" name="直接连接符 10"/>
            <p:cNvCxnSpPr>
              <a:cxnSpLocks noChangeShapeType="1"/>
            </p:cNvCxnSpPr>
            <p:nvPr/>
          </p:nvCxnSpPr>
          <p:spPr bwMode="auto">
            <a:xfrm rot="5400000" flipH="1" flipV="1">
              <a:off x="2944020" y="2510631"/>
              <a:ext cx="296862" cy="142875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192" name="直接连接符 13"/>
            <p:cNvCxnSpPr>
              <a:cxnSpLocks noChangeShapeType="1"/>
            </p:cNvCxnSpPr>
            <p:nvPr/>
          </p:nvCxnSpPr>
          <p:spPr bwMode="auto">
            <a:xfrm rot="16200000" flipV="1">
              <a:off x="5301457" y="1967706"/>
              <a:ext cx="296862" cy="142875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193" name="直接连接符 2"/>
            <p:cNvCxnSpPr>
              <a:cxnSpLocks noChangeShapeType="1"/>
            </p:cNvCxnSpPr>
            <p:nvPr/>
          </p:nvCxnSpPr>
          <p:spPr bwMode="auto">
            <a:xfrm>
              <a:off x="2360613" y="3267075"/>
              <a:ext cx="827087" cy="1588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194" name="直接连接符 4"/>
            <p:cNvCxnSpPr>
              <a:cxnSpLocks noChangeShapeType="1"/>
            </p:cNvCxnSpPr>
            <p:nvPr/>
          </p:nvCxnSpPr>
          <p:spPr bwMode="auto">
            <a:xfrm>
              <a:off x="3352800" y="2962275"/>
              <a:ext cx="2016125" cy="1588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199" name="直接连接符 7"/>
            <p:cNvCxnSpPr>
              <a:cxnSpLocks noChangeShapeType="1"/>
            </p:cNvCxnSpPr>
            <p:nvPr/>
          </p:nvCxnSpPr>
          <p:spPr bwMode="auto">
            <a:xfrm rot="5400000" flipH="1" flipV="1">
              <a:off x="3120232" y="3047206"/>
              <a:ext cx="296862" cy="142875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218" name="直接连接符 8"/>
            <p:cNvCxnSpPr>
              <a:cxnSpLocks noChangeShapeType="1"/>
            </p:cNvCxnSpPr>
            <p:nvPr/>
          </p:nvCxnSpPr>
          <p:spPr bwMode="auto">
            <a:xfrm>
              <a:off x="2328863" y="3797300"/>
              <a:ext cx="1044575" cy="1588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219" name="直接连接符 9"/>
            <p:cNvCxnSpPr>
              <a:cxnSpLocks noChangeShapeType="1"/>
            </p:cNvCxnSpPr>
            <p:nvPr/>
          </p:nvCxnSpPr>
          <p:spPr bwMode="auto">
            <a:xfrm>
              <a:off x="3538538" y="3498850"/>
              <a:ext cx="1835150" cy="1588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220" name="直接连接符 10"/>
            <p:cNvCxnSpPr>
              <a:cxnSpLocks noChangeShapeType="1"/>
            </p:cNvCxnSpPr>
            <p:nvPr/>
          </p:nvCxnSpPr>
          <p:spPr bwMode="auto">
            <a:xfrm rot="5400000" flipH="1" flipV="1">
              <a:off x="3300413" y="3576637"/>
              <a:ext cx="298450" cy="142875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221" name="直接连接符 2"/>
            <p:cNvCxnSpPr>
              <a:cxnSpLocks noChangeShapeType="1"/>
            </p:cNvCxnSpPr>
            <p:nvPr/>
          </p:nvCxnSpPr>
          <p:spPr bwMode="auto">
            <a:xfrm>
              <a:off x="2336800" y="4333875"/>
              <a:ext cx="684213" cy="1588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222" name="直接连接符 4"/>
            <p:cNvCxnSpPr>
              <a:cxnSpLocks noChangeShapeType="1"/>
            </p:cNvCxnSpPr>
            <p:nvPr/>
          </p:nvCxnSpPr>
          <p:spPr bwMode="auto">
            <a:xfrm>
              <a:off x="3171825" y="4035425"/>
              <a:ext cx="2197100" cy="1588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223" name="直接连接符 7"/>
            <p:cNvCxnSpPr>
              <a:cxnSpLocks noChangeShapeType="1"/>
            </p:cNvCxnSpPr>
            <p:nvPr/>
          </p:nvCxnSpPr>
          <p:spPr bwMode="auto">
            <a:xfrm rot="5400000" flipH="1" flipV="1">
              <a:off x="2943226" y="4113212"/>
              <a:ext cx="298450" cy="142875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224" name="直接连接符 8"/>
            <p:cNvCxnSpPr>
              <a:cxnSpLocks noChangeShapeType="1"/>
            </p:cNvCxnSpPr>
            <p:nvPr/>
          </p:nvCxnSpPr>
          <p:spPr bwMode="auto">
            <a:xfrm>
              <a:off x="2336800" y="4870450"/>
              <a:ext cx="863600" cy="1588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225" name="直接连接符 9"/>
            <p:cNvCxnSpPr>
              <a:cxnSpLocks noChangeShapeType="1"/>
            </p:cNvCxnSpPr>
            <p:nvPr/>
          </p:nvCxnSpPr>
          <p:spPr bwMode="auto">
            <a:xfrm>
              <a:off x="3359150" y="4572000"/>
              <a:ext cx="2014538" cy="1588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226" name="直接连接符 10"/>
            <p:cNvCxnSpPr>
              <a:cxnSpLocks noChangeShapeType="1"/>
            </p:cNvCxnSpPr>
            <p:nvPr/>
          </p:nvCxnSpPr>
          <p:spPr bwMode="auto">
            <a:xfrm rot="5400000" flipH="1" flipV="1">
              <a:off x="3127376" y="4649787"/>
              <a:ext cx="298450" cy="142875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227" name="直接连接符 13"/>
            <p:cNvCxnSpPr>
              <a:cxnSpLocks noChangeShapeType="1"/>
            </p:cNvCxnSpPr>
            <p:nvPr/>
          </p:nvCxnSpPr>
          <p:spPr bwMode="auto">
            <a:xfrm rot="16200000" flipV="1">
              <a:off x="5306220" y="2504281"/>
              <a:ext cx="296862" cy="142875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228" name="直接连接符 13"/>
            <p:cNvCxnSpPr>
              <a:cxnSpLocks noChangeShapeType="1"/>
            </p:cNvCxnSpPr>
            <p:nvPr/>
          </p:nvCxnSpPr>
          <p:spPr bwMode="auto">
            <a:xfrm rot="16200000" flipV="1">
              <a:off x="5306220" y="3047206"/>
              <a:ext cx="296862" cy="142875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229" name="直接连接符 13"/>
            <p:cNvCxnSpPr>
              <a:cxnSpLocks noChangeShapeType="1"/>
            </p:cNvCxnSpPr>
            <p:nvPr/>
          </p:nvCxnSpPr>
          <p:spPr bwMode="auto">
            <a:xfrm rot="16200000" flipV="1">
              <a:off x="5305426" y="3576637"/>
              <a:ext cx="298450" cy="142875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230" name="直接连接符 13"/>
            <p:cNvCxnSpPr>
              <a:cxnSpLocks noChangeShapeType="1"/>
            </p:cNvCxnSpPr>
            <p:nvPr/>
          </p:nvCxnSpPr>
          <p:spPr bwMode="auto">
            <a:xfrm rot="16200000" flipV="1">
              <a:off x="5305426" y="4113212"/>
              <a:ext cx="298450" cy="142875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231" name="直接连接符 11"/>
            <p:cNvCxnSpPr>
              <a:cxnSpLocks noChangeShapeType="1"/>
            </p:cNvCxnSpPr>
            <p:nvPr/>
          </p:nvCxnSpPr>
          <p:spPr bwMode="auto">
            <a:xfrm>
              <a:off x="2344738" y="6235700"/>
              <a:ext cx="4859337" cy="1588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sp>
          <p:nvSpPr>
            <p:cNvPr id="232" name="流程图: 过程 231"/>
            <p:cNvSpPr/>
            <p:nvPr/>
          </p:nvSpPr>
          <p:spPr bwMode="auto">
            <a:xfrm>
              <a:off x="3798888" y="5938838"/>
              <a:ext cx="1579562" cy="298450"/>
            </a:xfrm>
            <a:prstGeom prst="flowChartProcess">
              <a:avLst/>
            </a:prstGeom>
            <a:solidFill>
              <a:schemeClr val="accent3">
                <a:lumMod val="50000"/>
              </a:schemeClr>
            </a:solidFill>
            <a:ln w="9525" cap="flat" cmpd="sng" algn="ctr">
              <a:solidFill>
                <a:schemeClr val="bg2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lang="zh-CN" altLang="en-US">
                <a:latin typeface="Arial" charset="0"/>
              </a:endParaRPr>
            </a:p>
          </p:txBody>
        </p:sp>
        <p:sp>
          <p:nvSpPr>
            <p:cNvPr id="233" name="TextBox 65"/>
            <p:cNvSpPr txBox="1">
              <a:spLocks noChangeArrowheads="1"/>
            </p:cNvSpPr>
            <p:nvPr/>
          </p:nvSpPr>
          <p:spPr bwMode="auto">
            <a:xfrm>
              <a:off x="1773238" y="1949450"/>
              <a:ext cx="571500" cy="2063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kumimoji="1" lang="en-US" altLang="zh-CN" sz="1000" b="1">
                  <a:latin typeface="Gulim" panose="020B0600000101010101" pitchFamily="34" charset="-127"/>
                  <a:ea typeface="Gulim" panose="020B0600000101010101" pitchFamily="34" charset="-127"/>
                </a:rPr>
                <a:t>DVDD</a:t>
              </a:r>
              <a:endParaRPr kumimoji="1" lang="zh-CN" altLang="en-US" sz="1000" b="1">
                <a:latin typeface="Gulim" panose="020B0600000101010101" pitchFamily="34" charset="-127"/>
                <a:ea typeface="Gulim" panose="020B0600000101010101" pitchFamily="34" charset="-127"/>
              </a:endParaRPr>
            </a:p>
          </p:txBody>
        </p:sp>
        <p:sp>
          <p:nvSpPr>
            <p:cNvPr id="234" name="TextBox 66"/>
            <p:cNvSpPr txBox="1">
              <a:spLocks noChangeArrowheads="1"/>
            </p:cNvSpPr>
            <p:nvPr/>
          </p:nvSpPr>
          <p:spPr bwMode="auto">
            <a:xfrm>
              <a:off x="1773238" y="2486025"/>
              <a:ext cx="571500" cy="2047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kumimoji="1" lang="en-US" altLang="zh-CN" sz="1000" b="1">
                  <a:latin typeface="Gulim" panose="020B0600000101010101" pitchFamily="34" charset="-127"/>
                  <a:ea typeface="Gulim" panose="020B0600000101010101" pitchFamily="34" charset="-127"/>
                </a:rPr>
                <a:t>AVDD</a:t>
              </a:r>
              <a:endParaRPr kumimoji="1" lang="zh-CN" altLang="en-US" sz="1000" b="1">
                <a:latin typeface="Gulim" panose="020B0600000101010101" pitchFamily="34" charset="-127"/>
                <a:ea typeface="Gulim" panose="020B0600000101010101" pitchFamily="34" charset="-127"/>
              </a:endParaRPr>
            </a:p>
          </p:txBody>
        </p:sp>
        <p:sp>
          <p:nvSpPr>
            <p:cNvPr id="235" name="TextBox 67"/>
            <p:cNvSpPr txBox="1">
              <a:spLocks noChangeArrowheads="1"/>
            </p:cNvSpPr>
            <p:nvPr/>
          </p:nvSpPr>
          <p:spPr bwMode="auto">
            <a:xfrm>
              <a:off x="1773238" y="3028950"/>
              <a:ext cx="571500" cy="2047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kumimoji="1" lang="en-US" altLang="zh-CN" sz="1000" b="1">
                  <a:latin typeface="Gulim" panose="020B0600000101010101" pitchFamily="34" charset="-127"/>
                  <a:ea typeface="Gulim" panose="020B0600000101010101" pitchFamily="34" charset="-127"/>
                </a:rPr>
                <a:t>GMA</a:t>
              </a:r>
              <a:endParaRPr kumimoji="1" lang="zh-CN" altLang="en-US" sz="1000" b="1">
                <a:latin typeface="Gulim" panose="020B0600000101010101" pitchFamily="34" charset="-127"/>
                <a:ea typeface="Gulim" panose="020B0600000101010101" pitchFamily="34" charset="-127"/>
              </a:endParaRPr>
            </a:p>
          </p:txBody>
        </p:sp>
        <p:sp>
          <p:nvSpPr>
            <p:cNvPr id="236" name="TextBox 68"/>
            <p:cNvSpPr txBox="1">
              <a:spLocks noChangeArrowheads="1"/>
            </p:cNvSpPr>
            <p:nvPr/>
          </p:nvSpPr>
          <p:spPr bwMode="auto">
            <a:xfrm>
              <a:off x="1773238" y="3559175"/>
              <a:ext cx="571500" cy="2047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kumimoji="1" lang="en-US" altLang="zh-CN" sz="1000" b="1">
                  <a:latin typeface="Gulim" panose="020B0600000101010101" pitchFamily="34" charset="-127"/>
                  <a:ea typeface="Gulim" panose="020B0600000101010101" pitchFamily="34" charset="-127"/>
                </a:rPr>
                <a:t>VMID</a:t>
              </a:r>
              <a:endParaRPr kumimoji="1" lang="zh-CN" altLang="en-US" sz="1000" b="1">
                <a:latin typeface="Gulim" panose="020B0600000101010101" pitchFamily="34" charset="-127"/>
                <a:ea typeface="Gulim" panose="020B0600000101010101" pitchFamily="34" charset="-127"/>
              </a:endParaRPr>
            </a:p>
          </p:txBody>
        </p:sp>
        <p:sp>
          <p:nvSpPr>
            <p:cNvPr id="237" name="TextBox 69"/>
            <p:cNvSpPr txBox="1">
              <a:spLocks noChangeArrowheads="1"/>
            </p:cNvSpPr>
            <p:nvPr/>
          </p:nvSpPr>
          <p:spPr bwMode="auto">
            <a:xfrm>
              <a:off x="1773238" y="4095750"/>
              <a:ext cx="571500" cy="2047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kumimoji="1" lang="en-US" altLang="zh-CN" sz="1000" b="1">
                  <a:latin typeface="Gulim" panose="020B0600000101010101" pitchFamily="34" charset="-127"/>
                  <a:ea typeface="Gulim" panose="020B0600000101010101" pitchFamily="34" charset="-127"/>
                </a:rPr>
                <a:t>VGL</a:t>
              </a:r>
              <a:endParaRPr kumimoji="1" lang="zh-CN" altLang="en-US" sz="1000" b="1">
                <a:latin typeface="Gulim" panose="020B0600000101010101" pitchFamily="34" charset="-127"/>
                <a:ea typeface="Gulim" panose="020B0600000101010101" pitchFamily="34" charset="-127"/>
              </a:endParaRPr>
            </a:p>
          </p:txBody>
        </p:sp>
        <p:sp>
          <p:nvSpPr>
            <p:cNvPr id="238" name="TextBox 70"/>
            <p:cNvSpPr txBox="1">
              <a:spLocks noChangeArrowheads="1"/>
            </p:cNvSpPr>
            <p:nvPr/>
          </p:nvSpPr>
          <p:spPr bwMode="auto">
            <a:xfrm>
              <a:off x="1773238" y="4632325"/>
              <a:ext cx="571500" cy="2047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kumimoji="1" lang="en-US" altLang="zh-CN" sz="1000" b="1">
                  <a:latin typeface="Gulim" panose="020B0600000101010101" pitchFamily="34" charset="-127"/>
                  <a:ea typeface="Gulim" panose="020B0600000101010101" pitchFamily="34" charset="-127"/>
                </a:rPr>
                <a:t>VGH</a:t>
              </a:r>
              <a:endParaRPr kumimoji="1" lang="zh-CN" altLang="en-US" sz="1000" b="1">
                <a:latin typeface="Gulim" panose="020B0600000101010101" pitchFamily="34" charset="-127"/>
                <a:ea typeface="Gulim" panose="020B0600000101010101" pitchFamily="34" charset="-127"/>
              </a:endParaRPr>
            </a:p>
          </p:txBody>
        </p:sp>
        <p:sp>
          <p:nvSpPr>
            <p:cNvPr id="239" name="TextBox 71"/>
            <p:cNvSpPr txBox="1">
              <a:spLocks noChangeArrowheads="1"/>
            </p:cNvSpPr>
            <p:nvPr/>
          </p:nvSpPr>
          <p:spPr bwMode="auto">
            <a:xfrm>
              <a:off x="1773238" y="5999163"/>
              <a:ext cx="571500" cy="2047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kumimoji="1" lang="en-US" altLang="zh-CN" sz="1000" b="1">
                  <a:latin typeface="Gulim" panose="020B0600000101010101" pitchFamily="34" charset="-127"/>
                  <a:ea typeface="Gulim" panose="020B0600000101010101" pitchFamily="34" charset="-127"/>
                </a:rPr>
                <a:t>DATA</a:t>
              </a:r>
              <a:endParaRPr kumimoji="1" lang="zh-CN" altLang="en-US" sz="1000" b="1">
                <a:latin typeface="Gulim" panose="020B0600000101010101" pitchFamily="34" charset="-127"/>
                <a:ea typeface="Gulim" panose="020B0600000101010101" pitchFamily="34" charset="-127"/>
              </a:endParaRPr>
            </a:p>
          </p:txBody>
        </p:sp>
        <p:cxnSp>
          <p:nvCxnSpPr>
            <p:cNvPr id="240" name="直接连接符 11"/>
            <p:cNvCxnSpPr>
              <a:cxnSpLocks noChangeShapeType="1"/>
            </p:cNvCxnSpPr>
            <p:nvPr/>
          </p:nvCxnSpPr>
          <p:spPr bwMode="auto">
            <a:xfrm flipH="1">
              <a:off x="5383213" y="1660525"/>
              <a:ext cx="647700" cy="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241" name="直接连接符 13"/>
            <p:cNvCxnSpPr>
              <a:cxnSpLocks noChangeShapeType="1"/>
            </p:cNvCxnSpPr>
            <p:nvPr/>
          </p:nvCxnSpPr>
          <p:spPr bwMode="auto">
            <a:xfrm rot="5400000" flipH="1" flipV="1">
              <a:off x="5233988" y="1511300"/>
              <a:ext cx="298450" cy="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242" name="直接连接符 11"/>
            <p:cNvCxnSpPr>
              <a:cxnSpLocks noChangeShapeType="1"/>
            </p:cNvCxnSpPr>
            <p:nvPr/>
          </p:nvCxnSpPr>
          <p:spPr bwMode="auto">
            <a:xfrm>
              <a:off x="2344738" y="1658938"/>
              <a:ext cx="498475" cy="1587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243" name="直接连接符 12"/>
            <p:cNvCxnSpPr>
              <a:cxnSpLocks noChangeShapeType="1"/>
            </p:cNvCxnSpPr>
            <p:nvPr/>
          </p:nvCxnSpPr>
          <p:spPr bwMode="auto">
            <a:xfrm>
              <a:off x="2855913" y="1360488"/>
              <a:ext cx="2519362" cy="1587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244" name="直接连接符 13"/>
            <p:cNvCxnSpPr>
              <a:cxnSpLocks noChangeShapeType="1"/>
            </p:cNvCxnSpPr>
            <p:nvPr/>
          </p:nvCxnSpPr>
          <p:spPr bwMode="auto">
            <a:xfrm rot="16200000" flipV="1">
              <a:off x="2693988" y="1509713"/>
              <a:ext cx="298450" cy="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sp>
          <p:nvSpPr>
            <p:cNvPr id="245" name="TextBox 108"/>
            <p:cNvSpPr txBox="1">
              <a:spLocks noChangeArrowheads="1"/>
            </p:cNvSpPr>
            <p:nvPr/>
          </p:nvSpPr>
          <p:spPr bwMode="auto">
            <a:xfrm>
              <a:off x="1773238" y="1414463"/>
              <a:ext cx="571500" cy="2063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kumimoji="1" lang="en-US" altLang="zh-CN" sz="1000" b="1">
                  <a:latin typeface="Gulim" panose="020B0600000101010101" pitchFamily="34" charset="-127"/>
                  <a:ea typeface="Gulim" panose="020B0600000101010101" pitchFamily="34" charset="-127"/>
                </a:rPr>
                <a:t>XAO</a:t>
              </a:r>
              <a:endParaRPr kumimoji="1" lang="zh-CN" altLang="en-US" sz="1000" b="1">
                <a:latin typeface="Gulim" panose="020B0600000101010101" pitchFamily="34" charset="-127"/>
                <a:ea typeface="Gulim" panose="020B0600000101010101" pitchFamily="34" charset="-127"/>
              </a:endParaRPr>
            </a:p>
          </p:txBody>
        </p:sp>
        <p:cxnSp>
          <p:nvCxnSpPr>
            <p:cNvPr id="246" name="直接连接符 11"/>
            <p:cNvCxnSpPr>
              <a:cxnSpLocks noChangeShapeType="1"/>
            </p:cNvCxnSpPr>
            <p:nvPr/>
          </p:nvCxnSpPr>
          <p:spPr bwMode="auto">
            <a:xfrm flipH="1">
              <a:off x="5378450" y="1122363"/>
              <a:ext cx="611188" cy="1587"/>
            </a:xfrm>
            <a:prstGeom prst="line">
              <a:avLst/>
            </a:prstGeom>
            <a:noFill/>
            <a:ln w="19050" algn="ctr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247" name="直接连接符 13"/>
            <p:cNvCxnSpPr>
              <a:cxnSpLocks noChangeShapeType="1"/>
            </p:cNvCxnSpPr>
            <p:nvPr/>
          </p:nvCxnSpPr>
          <p:spPr bwMode="auto">
            <a:xfrm rot="5400000" flipH="1" flipV="1">
              <a:off x="5229225" y="973138"/>
              <a:ext cx="298450" cy="0"/>
            </a:xfrm>
            <a:prstGeom prst="line">
              <a:avLst/>
            </a:prstGeom>
            <a:noFill/>
            <a:ln w="19050" algn="ctr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248" name="直接连接符 11"/>
            <p:cNvCxnSpPr>
              <a:cxnSpLocks noChangeShapeType="1"/>
            </p:cNvCxnSpPr>
            <p:nvPr/>
          </p:nvCxnSpPr>
          <p:spPr bwMode="auto">
            <a:xfrm>
              <a:off x="2344738" y="1122363"/>
              <a:ext cx="498475" cy="1587"/>
            </a:xfrm>
            <a:prstGeom prst="line">
              <a:avLst/>
            </a:prstGeom>
            <a:noFill/>
            <a:ln w="19050" algn="ctr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249" name="直接连接符 12"/>
            <p:cNvCxnSpPr>
              <a:cxnSpLocks noChangeShapeType="1"/>
            </p:cNvCxnSpPr>
            <p:nvPr/>
          </p:nvCxnSpPr>
          <p:spPr bwMode="auto">
            <a:xfrm>
              <a:off x="2840038" y="823913"/>
              <a:ext cx="2520950" cy="1587"/>
            </a:xfrm>
            <a:prstGeom prst="line">
              <a:avLst/>
            </a:prstGeom>
            <a:noFill/>
            <a:ln w="19050" algn="ctr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250" name="直接连接符 13"/>
            <p:cNvCxnSpPr>
              <a:cxnSpLocks noChangeShapeType="1"/>
            </p:cNvCxnSpPr>
            <p:nvPr/>
          </p:nvCxnSpPr>
          <p:spPr bwMode="auto">
            <a:xfrm rot="16200000" flipV="1">
              <a:off x="2693988" y="973138"/>
              <a:ext cx="298450" cy="0"/>
            </a:xfrm>
            <a:prstGeom prst="line">
              <a:avLst/>
            </a:prstGeom>
            <a:noFill/>
            <a:ln w="19050" algn="ctr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sp>
          <p:nvSpPr>
            <p:cNvPr id="251" name="TextBox 118"/>
            <p:cNvSpPr txBox="1">
              <a:spLocks noChangeArrowheads="1"/>
            </p:cNvSpPr>
            <p:nvPr/>
          </p:nvSpPr>
          <p:spPr bwMode="auto">
            <a:xfrm>
              <a:off x="1773238" y="877888"/>
              <a:ext cx="928687" cy="212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kumimoji="1" lang="en-US" altLang="zh-CN" sz="1000" b="1">
                  <a:latin typeface="Gulim" panose="020B0600000101010101" pitchFamily="34" charset="-127"/>
                  <a:ea typeface="Gulim" panose="020B0600000101010101" pitchFamily="34" charset="-127"/>
                </a:rPr>
                <a:t>POWER ON</a:t>
              </a:r>
              <a:endParaRPr kumimoji="1" lang="zh-CN" altLang="en-US" sz="1000" b="1">
                <a:latin typeface="Gulim" panose="020B0600000101010101" pitchFamily="34" charset="-127"/>
                <a:ea typeface="Gulim" panose="020B0600000101010101" pitchFamily="34" charset="-127"/>
              </a:endParaRPr>
            </a:p>
          </p:txBody>
        </p:sp>
        <p:cxnSp>
          <p:nvCxnSpPr>
            <p:cNvPr id="252" name="直接连接符 120"/>
            <p:cNvCxnSpPr>
              <a:cxnSpLocks noChangeShapeType="1"/>
            </p:cNvCxnSpPr>
            <p:nvPr/>
          </p:nvCxnSpPr>
          <p:spPr bwMode="auto">
            <a:xfrm rot="5400000">
              <a:off x="729456" y="2939257"/>
              <a:ext cx="4232275" cy="1588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253" name="直接连接符 122"/>
            <p:cNvCxnSpPr>
              <a:cxnSpLocks noChangeShapeType="1"/>
            </p:cNvCxnSpPr>
            <p:nvPr/>
          </p:nvCxnSpPr>
          <p:spPr bwMode="auto">
            <a:xfrm rot="5400000">
              <a:off x="2659063" y="2105025"/>
              <a:ext cx="417512" cy="1588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254" name="直接连接符 123"/>
            <p:cNvCxnSpPr>
              <a:cxnSpLocks noChangeShapeType="1"/>
            </p:cNvCxnSpPr>
            <p:nvPr/>
          </p:nvCxnSpPr>
          <p:spPr bwMode="auto">
            <a:xfrm rot="5400000">
              <a:off x="2709069" y="2058194"/>
              <a:ext cx="511175" cy="1587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255" name="直接连接符 127"/>
            <p:cNvCxnSpPr>
              <a:cxnSpLocks noChangeShapeType="1"/>
            </p:cNvCxnSpPr>
            <p:nvPr/>
          </p:nvCxnSpPr>
          <p:spPr bwMode="auto">
            <a:xfrm>
              <a:off x="2787650" y="2154238"/>
              <a:ext cx="142875" cy="1587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256" name="直接连接符 128"/>
            <p:cNvCxnSpPr>
              <a:cxnSpLocks noChangeShapeType="1"/>
            </p:cNvCxnSpPr>
            <p:nvPr/>
          </p:nvCxnSpPr>
          <p:spPr bwMode="auto">
            <a:xfrm>
              <a:off x="2897188" y="1928813"/>
              <a:ext cx="142875" cy="1587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sp>
          <p:nvSpPr>
            <p:cNvPr id="257" name="TextBox 129"/>
            <p:cNvSpPr txBox="1">
              <a:spLocks noChangeArrowheads="1"/>
            </p:cNvSpPr>
            <p:nvPr/>
          </p:nvSpPr>
          <p:spPr bwMode="auto">
            <a:xfrm>
              <a:off x="2520950" y="2028825"/>
              <a:ext cx="428625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kumimoji="1" lang="en-US" altLang="zh-CN" sz="700">
                  <a:latin typeface="Gulim" panose="020B0600000101010101" pitchFamily="34" charset="-127"/>
                  <a:ea typeface="Gulim" panose="020B0600000101010101" pitchFamily="34" charset="-127"/>
                </a:rPr>
                <a:t>10%</a:t>
              </a:r>
              <a:endParaRPr kumimoji="1" lang="zh-CN" altLang="en-US" sz="700">
                <a:latin typeface="Gulim" panose="020B0600000101010101" pitchFamily="34" charset="-127"/>
                <a:ea typeface="Gulim" panose="020B0600000101010101" pitchFamily="34" charset="-127"/>
              </a:endParaRPr>
            </a:p>
          </p:txBody>
        </p:sp>
        <p:sp>
          <p:nvSpPr>
            <p:cNvPr id="258" name="TextBox 130"/>
            <p:cNvSpPr txBox="1">
              <a:spLocks noChangeArrowheads="1"/>
            </p:cNvSpPr>
            <p:nvPr/>
          </p:nvSpPr>
          <p:spPr bwMode="auto">
            <a:xfrm>
              <a:off x="3021013" y="1897063"/>
              <a:ext cx="428625" cy="1666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kumimoji="1" lang="en-US" altLang="zh-CN" sz="700">
                  <a:latin typeface="Gulim" panose="020B0600000101010101" pitchFamily="34" charset="-127"/>
                  <a:ea typeface="Gulim" panose="020B0600000101010101" pitchFamily="34" charset="-127"/>
                </a:rPr>
                <a:t>90%</a:t>
              </a:r>
              <a:endParaRPr kumimoji="1" lang="zh-CN" altLang="en-US" sz="700">
                <a:latin typeface="Gulim" panose="020B0600000101010101" pitchFamily="34" charset="-127"/>
                <a:ea typeface="Gulim" panose="020B0600000101010101" pitchFamily="34" charset="-127"/>
              </a:endParaRPr>
            </a:p>
          </p:txBody>
        </p:sp>
        <p:cxnSp>
          <p:nvCxnSpPr>
            <p:cNvPr id="259" name="直接箭头连接符 132"/>
            <p:cNvCxnSpPr>
              <a:cxnSpLocks noChangeShapeType="1"/>
            </p:cNvCxnSpPr>
            <p:nvPr/>
          </p:nvCxnSpPr>
          <p:spPr bwMode="auto">
            <a:xfrm>
              <a:off x="2840038" y="2246313"/>
              <a:ext cx="144462" cy="1587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 type="arrow" w="sm" len="sm"/>
              <a:tailEnd type="arrow" w="sm" len="sm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sp>
          <p:nvSpPr>
            <p:cNvPr id="260" name="TextBox 133"/>
            <p:cNvSpPr txBox="1">
              <a:spLocks noChangeArrowheads="1"/>
            </p:cNvSpPr>
            <p:nvPr/>
          </p:nvSpPr>
          <p:spPr bwMode="auto">
            <a:xfrm>
              <a:off x="2967038" y="2170113"/>
              <a:ext cx="357187" cy="1666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kumimoji="1" lang="en-US" altLang="zh-CN" sz="700">
                  <a:latin typeface="Gulim" panose="020B0600000101010101" pitchFamily="34" charset="-127"/>
                  <a:ea typeface="Gulim" panose="020B0600000101010101" pitchFamily="34" charset="-127"/>
                </a:rPr>
                <a:t>T1</a:t>
              </a:r>
              <a:endParaRPr kumimoji="1" lang="zh-CN" altLang="en-US" sz="700">
                <a:latin typeface="Gulim" panose="020B0600000101010101" pitchFamily="34" charset="-127"/>
                <a:ea typeface="Gulim" panose="020B0600000101010101" pitchFamily="34" charset="-127"/>
              </a:endParaRPr>
            </a:p>
          </p:txBody>
        </p:sp>
        <p:cxnSp>
          <p:nvCxnSpPr>
            <p:cNvPr id="261" name="直接连接符 134"/>
            <p:cNvCxnSpPr>
              <a:cxnSpLocks noChangeShapeType="1"/>
            </p:cNvCxnSpPr>
            <p:nvPr/>
          </p:nvCxnSpPr>
          <p:spPr bwMode="auto">
            <a:xfrm rot="5400000">
              <a:off x="2541588" y="2913063"/>
              <a:ext cx="960437" cy="1587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262" name="直接箭头连接符 137"/>
            <p:cNvCxnSpPr>
              <a:cxnSpLocks noChangeShapeType="1"/>
            </p:cNvCxnSpPr>
            <p:nvPr/>
          </p:nvCxnSpPr>
          <p:spPr bwMode="auto">
            <a:xfrm>
              <a:off x="2836863" y="2790825"/>
              <a:ext cx="180975" cy="1588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 type="arrow" w="sm" len="sm"/>
              <a:tailEnd type="arrow" w="sm" len="sm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263" name="直接连接符 138"/>
            <p:cNvCxnSpPr>
              <a:cxnSpLocks noChangeShapeType="1"/>
            </p:cNvCxnSpPr>
            <p:nvPr/>
          </p:nvCxnSpPr>
          <p:spPr bwMode="auto">
            <a:xfrm rot="5400000">
              <a:off x="2687638" y="3419475"/>
              <a:ext cx="1020762" cy="1588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264" name="直接箭头连接符 139"/>
            <p:cNvCxnSpPr>
              <a:cxnSpLocks noChangeShapeType="1"/>
            </p:cNvCxnSpPr>
            <p:nvPr/>
          </p:nvCxnSpPr>
          <p:spPr bwMode="auto">
            <a:xfrm>
              <a:off x="3021013" y="3327400"/>
              <a:ext cx="179387" cy="1588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 type="arrow" w="sm" len="sm"/>
              <a:tailEnd type="arrow" w="sm" len="sm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265" name="直接连接符 140"/>
            <p:cNvCxnSpPr>
              <a:cxnSpLocks noChangeShapeType="1"/>
            </p:cNvCxnSpPr>
            <p:nvPr/>
          </p:nvCxnSpPr>
          <p:spPr bwMode="auto">
            <a:xfrm rot="5400000">
              <a:off x="3214687" y="3757613"/>
              <a:ext cx="328613" cy="1588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266" name="直接箭头连接符 141"/>
            <p:cNvCxnSpPr>
              <a:cxnSpLocks noChangeShapeType="1"/>
            </p:cNvCxnSpPr>
            <p:nvPr/>
          </p:nvCxnSpPr>
          <p:spPr bwMode="auto">
            <a:xfrm>
              <a:off x="3194050" y="3863975"/>
              <a:ext cx="180975" cy="1588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 type="arrow" w="sm" len="sm"/>
              <a:tailEnd type="arrow" w="sm" len="sm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267" name="直接连接符 142"/>
            <p:cNvCxnSpPr>
              <a:cxnSpLocks noChangeShapeType="1"/>
            </p:cNvCxnSpPr>
            <p:nvPr/>
          </p:nvCxnSpPr>
          <p:spPr bwMode="auto">
            <a:xfrm rot="5400000">
              <a:off x="2571750" y="4545013"/>
              <a:ext cx="900113" cy="1587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268" name="直接箭头连接符 143"/>
            <p:cNvCxnSpPr>
              <a:cxnSpLocks noChangeShapeType="1"/>
            </p:cNvCxnSpPr>
            <p:nvPr/>
          </p:nvCxnSpPr>
          <p:spPr bwMode="auto">
            <a:xfrm>
              <a:off x="2841625" y="4398963"/>
              <a:ext cx="179388" cy="1587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 type="arrow" w="sm" len="sm"/>
              <a:tailEnd type="arrow" w="sm" len="sm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269" name="直接连接符 144"/>
            <p:cNvCxnSpPr>
              <a:cxnSpLocks noChangeShapeType="1"/>
            </p:cNvCxnSpPr>
            <p:nvPr/>
          </p:nvCxnSpPr>
          <p:spPr bwMode="auto">
            <a:xfrm rot="5400000">
              <a:off x="2947194" y="4739482"/>
              <a:ext cx="511175" cy="1587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270" name="直接箭头连接符 145"/>
            <p:cNvCxnSpPr>
              <a:cxnSpLocks noChangeShapeType="1"/>
            </p:cNvCxnSpPr>
            <p:nvPr/>
          </p:nvCxnSpPr>
          <p:spPr bwMode="auto">
            <a:xfrm>
              <a:off x="3021013" y="4935538"/>
              <a:ext cx="179387" cy="1587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 type="arrow" w="sm" len="sm"/>
              <a:tailEnd type="arrow" w="sm" len="sm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sp>
          <p:nvSpPr>
            <p:cNvPr id="271" name="TextBox 146"/>
            <p:cNvSpPr txBox="1">
              <a:spLocks noChangeArrowheads="1"/>
            </p:cNvSpPr>
            <p:nvPr/>
          </p:nvSpPr>
          <p:spPr bwMode="auto">
            <a:xfrm>
              <a:off x="3021013" y="2709863"/>
              <a:ext cx="357187" cy="1666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kumimoji="1" lang="en-US" altLang="zh-CN" sz="700">
                  <a:latin typeface="Gulim" panose="020B0600000101010101" pitchFamily="34" charset="-127"/>
                  <a:ea typeface="Gulim" panose="020B0600000101010101" pitchFamily="34" charset="-127"/>
                </a:rPr>
                <a:t>T2</a:t>
              </a:r>
              <a:endParaRPr kumimoji="1" lang="zh-CN" altLang="en-US" sz="700">
                <a:latin typeface="Gulim" panose="020B0600000101010101" pitchFamily="34" charset="-127"/>
                <a:ea typeface="Gulim" panose="020B0600000101010101" pitchFamily="34" charset="-127"/>
              </a:endParaRPr>
            </a:p>
          </p:txBody>
        </p:sp>
        <p:sp>
          <p:nvSpPr>
            <p:cNvPr id="272" name="TextBox 147"/>
            <p:cNvSpPr txBox="1">
              <a:spLocks noChangeArrowheads="1"/>
            </p:cNvSpPr>
            <p:nvPr/>
          </p:nvSpPr>
          <p:spPr bwMode="auto">
            <a:xfrm>
              <a:off x="3201988" y="3249613"/>
              <a:ext cx="357187" cy="1666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kumimoji="1" lang="en-US" altLang="zh-CN" sz="700">
                  <a:latin typeface="Gulim" panose="020B0600000101010101" pitchFamily="34" charset="-127"/>
                  <a:ea typeface="Gulim" panose="020B0600000101010101" pitchFamily="34" charset="-127"/>
                </a:rPr>
                <a:t>T3</a:t>
              </a:r>
              <a:endParaRPr kumimoji="1" lang="zh-CN" altLang="en-US" sz="700">
                <a:latin typeface="Gulim" panose="020B0600000101010101" pitchFamily="34" charset="-127"/>
                <a:ea typeface="Gulim" panose="020B0600000101010101" pitchFamily="34" charset="-127"/>
              </a:endParaRPr>
            </a:p>
          </p:txBody>
        </p:sp>
        <p:sp>
          <p:nvSpPr>
            <p:cNvPr id="273" name="TextBox 148"/>
            <p:cNvSpPr txBox="1">
              <a:spLocks noChangeArrowheads="1"/>
            </p:cNvSpPr>
            <p:nvPr/>
          </p:nvSpPr>
          <p:spPr bwMode="auto">
            <a:xfrm>
              <a:off x="2878138" y="3803650"/>
              <a:ext cx="357187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kumimoji="1" lang="en-US" altLang="zh-CN" sz="700">
                  <a:latin typeface="Gulim" panose="020B0600000101010101" pitchFamily="34" charset="-127"/>
                  <a:ea typeface="Gulim" panose="020B0600000101010101" pitchFamily="34" charset="-127"/>
                </a:rPr>
                <a:t>T4</a:t>
              </a:r>
              <a:endParaRPr kumimoji="1" lang="zh-CN" altLang="en-US" sz="700">
                <a:latin typeface="Gulim" panose="020B0600000101010101" pitchFamily="34" charset="-127"/>
                <a:ea typeface="Gulim" panose="020B0600000101010101" pitchFamily="34" charset="-127"/>
              </a:endParaRPr>
            </a:p>
          </p:txBody>
        </p:sp>
        <p:sp>
          <p:nvSpPr>
            <p:cNvPr id="274" name="TextBox 149"/>
            <p:cNvSpPr txBox="1">
              <a:spLocks noChangeArrowheads="1"/>
            </p:cNvSpPr>
            <p:nvPr/>
          </p:nvSpPr>
          <p:spPr bwMode="auto">
            <a:xfrm>
              <a:off x="3021013" y="4313238"/>
              <a:ext cx="357187" cy="1666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kumimoji="1" lang="en-US" altLang="zh-CN" sz="700">
                  <a:latin typeface="Gulim" panose="020B0600000101010101" pitchFamily="34" charset="-127"/>
                  <a:ea typeface="Gulim" panose="020B0600000101010101" pitchFamily="34" charset="-127"/>
                </a:rPr>
                <a:t>T5</a:t>
              </a:r>
              <a:endParaRPr kumimoji="1" lang="zh-CN" altLang="en-US" sz="700">
                <a:latin typeface="Gulim" panose="020B0600000101010101" pitchFamily="34" charset="-127"/>
                <a:ea typeface="Gulim" panose="020B0600000101010101" pitchFamily="34" charset="-127"/>
              </a:endParaRPr>
            </a:p>
          </p:txBody>
        </p:sp>
        <p:sp>
          <p:nvSpPr>
            <p:cNvPr id="275" name="TextBox 150"/>
            <p:cNvSpPr txBox="1">
              <a:spLocks noChangeArrowheads="1"/>
            </p:cNvSpPr>
            <p:nvPr/>
          </p:nvSpPr>
          <p:spPr bwMode="auto">
            <a:xfrm>
              <a:off x="3213100" y="4856163"/>
              <a:ext cx="357188" cy="1666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kumimoji="1" lang="en-US" altLang="zh-CN" sz="700">
                  <a:latin typeface="Gulim" panose="020B0600000101010101" pitchFamily="34" charset="-127"/>
                  <a:ea typeface="Gulim" panose="020B0600000101010101" pitchFamily="34" charset="-127"/>
                </a:rPr>
                <a:t>T6</a:t>
              </a:r>
              <a:endParaRPr kumimoji="1" lang="zh-CN" altLang="en-US" sz="700">
                <a:latin typeface="Gulim" panose="020B0600000101010101" pitchFamily="34" charset="-127"/>
                <a:ea typeface="Gulim" panose="020B0600000101010101" pitchFamily="34" charset="-127"/>
              </a:endParaRPr>
            </a:p>
          </p:txBody>
        </p:sp>
        <p:cxnSp>
          <p:nvCxnSpPr>
            <p:cNvPr id="276" name="直接连接符 151"/>
            <p:cNvCxnSpPr>
              <a:cxnSpLocks noChangeShapeType="1"/>
            </p:cNvCxnSpPr>
            <p:nvPr/>
          </p:nvCxnSpPr>
          <p:spPr bwMode="auto">
            <a:xfrm rot="5400000">
              <a:off x="2424113" y="4362450"/>
              <a:ext cx="2192338" cy="1587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277" name="直接连接符 152"/>
            <p:cNvCxnSpPr>
              <a:cxnSpLocks noChangeShapeType="1"/>
            </p:cNvCxnSpPr>
            <p:nvPr/>
          </p:nvCxnSpPr>
          <p:spPr bwMode="auto">
            <a:xfrm>
              <a:off x="3808413" y="5233988"/>
              <a:ext cx="0" cy="1147762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278" name="直接箭头连接符 153"/>
            <p:cNvCxnSpPr>
              <a:cxnSpLocks noChangeShapeType="1"/>
            </p:cNvCxnSpPr>
            <p:nvPr/>
          </p:nvCxnSpPr>
          <p:spPr bwMode="auto">
            <a:xfrm>
              <a:off x="3521075" y="5411788"/>
              <a:ext cx="287338" cy="1587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 type="arrow" w="sm" len="sm"/>
              <a:tailEnd type="arrow" w="sm" len="sm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sp>
          <p:nvSpPr>
            <p:cNvPr id="279" name="TextBox 154"/>
            <p:cNvSpPr txBox="1">
              <a:spLocks noChangeArrowheads="1"/>
            </p:cNvSpPr>
            <p:nvPr/>
          </p:nvSpPr>
          <p:spPr bwMode="auto">
            <a:xfrm>
              <a:off x="3521075" y="5232400"/>
              <a:ext cx="357188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kumimoji="1" lang="en-US" altLang="zh-CN" sz="700">
                  <a:latin typeface="Gulim" panose="020B0600000101010101" pitchFamily="34" charset="-127"/>
                  <a:ea typeface="Gulim" panose="020B0600000101010101" pitchFamily="34" charset="-127"/>
                </a:rPr>
                <a:t>T7</a:t>
              </a:r>
              <a:endParaRPr kumimoji="1" lang="zh-CN" altLang="en-US" sz="700">
                <a:latin typeface="Gulim" panose="020B0600000101010101" pitchFamily="34" charset="-127"/>
                <a:ea typeface="Gulim" panose="020B0600000101010101" pitchFamily="34" charset="-127"/>
              </a:endParaRPr>
            </a:p>
          </p:txBody>
        </p:sp>
        <p:cxnSp>
          <p:nvCxnSpPr>
            <p:cNvPr id="280" name="直接连接符 2"/>
            <p:cNvCxnSpPr>
              <a:cxnSpLocks noChangeShapeType="1"/>
            </p:cNvCxnSpPr>
            <p:nvPr/>
          </p:nvCxnSpPr>
          <p:spPr bwMode="auto">
            <a:xfrm>
              <a:off x="5529263" y="2195513"/>
              <a:ext cx="500062" cy="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281" name="直接连接符 7"/>
            <p:cNvCxnSpPr>
              <a:cxnSpLocks noChangeShapeType="1"/>
            </p:cNvCxnSpPr>
            <p:nvPr/>
          </p:nvCxnSpPr>
          <p:spPr bwMode="auto">
            <a:xfrm rot="5400000" flipH="1" flipV="1">
              <a:off x="5966620" y="1967706"/>
              <a:ext cx="296862" cy="142875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282" name="直接连接符 8"/>
            <p:cNvCxnSpPr>
              <a:cxnSpLocks noChangeShapeType="1"/>
            </p:cNvCxnSpPr>
            <p:nvPr/>
          </p:nvCxnSpPr>
          <p:spPr bwMode="auto">
            <a:xfrm>
              <a:off x="5521325" y="2730500"/>
              <a:ext cx="684213" cy="1588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283" name="直接连接符 10"/>
            <p:cNvCxnSpPr>
              <a:cxnSpLocks noChangeShapeType="1"/>
            </p:cNvCxnSpPr>
            <p:nvPr/>
          </p:nvCxnSpPr>
          <p:spPr bwMode="auto">
            <a:xfrm rot="5400000" flipH="1" flipV="1">
              <a:off x="6142832" y="2510631"/>
              <a:ext cx="296862" cy="142875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284" name="直接连接符 2"/>
            <p:cNvCxnSpPr>
              <a:cxnSpLocks noChangeShapeType="1"/>
            </p:cNvCxnSpPr>
            <p:nvPr/>
          </p:nvCxnSpPr>
          <p:spPr bwMode="auto">
            <a:xfrm>
              <a:off x="5521325" y="3267075"/>
              <a:ext cx="863600" cy="1588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285" name="直接连接符 7"/>
            <p:cNvCxnSpPr>
              <a:cxnSpLocks noChangeShapeType="1"/>
            </p:cNvCxnSpPr>
            <p:nvPr/>
          </p:nvCxnSpPr>
          <p:spPr bwMode="auto">
            <a:xfrm rot="5400000" flipH="1" flipV="1">
              <a:off x="6319045" y="3047206"/>
              <a:ext cx="296862" cy="142875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286" name="直接连接符 8"/>
            <p:cNvCxnSpPr>
              <a:cxnSpLocks noChangeShapeType="1"/>
            </p:cNvCxnSpPr>
            <p:nvPr/>
          </p:nvCxnSpPr>
          <p:spPr bwMode="auto">
            <a:xfrm>
              <a:off x="5529263" y="3797300"/>
              <a:ext cx="1042987" cy="1588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287" name="直接连接符 10"/>
            <p:cNvCxnSpPr>
              <a:cxnSpLocks noChangeShapeType="1"/>
            </p:cNvCxnSpPr>
            <p:nvPr/>
          </p:nvCxnSpPr>
          <p:spPr bwMode="auto">
            <a:xfrm rot="5400000" flipH="1" flipV="1">
              <a:off x="6499226" y="3576637"/>
              <a:ext cx="298450" cy="142875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288" name="直接连接符 2"/>
            <p:cNvCxnSpPr>
              <a:cxnSpLocks noChangeShapeType="1"/>
            </p:cNvCxnSpPr>
            <p:nvPr/>
          </p:nvCxnSpPr>
          <p:spPr bwMode="auto">
            <a:xfrm>
              <a:off x="5529263" y="4333875"/>
              <a:ext cx="684212" cy="1588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289" name="直接连接符 7"/>
            <p:cNvCxnSpPr>
              <a:cxnSpLocks noChangeShapeType="1"/>
            </p:cNvCxnSpPr>
            <p:nvPr/>
          </p:nvCxnSpPr>
          <p:spPr bwMode="auto">
            <a:xfrm rot="5400000" flipH="1" flipV="1">
              <a:off x="6142038" y="4113212"/>
              <a:ext cx="298450" cy="142875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290" name="直接连接符 8"/>
            <p:cNvCxnSpPr>
              <a:cxnSpLocks noChangeShapeType="1"/>
            </p:cNvCxnSpPr>
            <p:nvPr/>
          </p:nvCxnSpPr>
          <p:spPr bwMode="auto">
            <a:xfrm>
              <a:off x="5529263" y="4870450"/>
              <a:ext cx="863600" cy="1588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291" name="直接连接符 10"/>
            <p:cNvCxnSpPr>
              <a:cxnSpLocks noChangeShapeType="1"/>
            </p:cNvCxnSpPr>
            <p:nvPr/>
          </p:nvCxnSpPr>
          <p:spPr bwMode="auto">
            <a:xfrm rot="5400000" flipH="1" flipV="1">
              <a:off x="6326188" y="4649787"/>
              <a:ext cx="298450" cy="142875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292" name="直接连接符 13"/>
            <p:cNvCxnSpPr>
              <a:cxnSpLocks noChangeShapeType="1"/>
            </p:cNvCxnSpPr>
            <p:nvPr/>
          </p:nvCxnSpPr>
          <p:spPr bwMode="auto">
            <a:xfrm rot="16200000" flipV="1">
              <a:off x="5892800" y="1509713"/>
              <a:ext cx="298450" cy="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293" name="直接连接符 169"/>
            <p:cNvCxnSpPr>
              <a:cxnSpLocks noChangeShapeType="1"/>
            </p:cNvCxnSpPr>
            <p:nvPr/>
          </p:nvCxnSpPr>
          <p:spPr bwMode="auto">
            <a:xfrm rot="5400000">
              <a:off x="5291138" y="2581275"/>
              <a:ext cx="417512" cy="1588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294" name="直接连接符 171"/>
            <p:cNvCxnSpPr>
              <a:cxnSpLocks noChangeShapeType="1"/>
            </p:cNvCxnSpPr>
            <p:nvPr/>
          </p:nvCxnSpPr>
          <p:spPr bwMode="auto">
            <a:xfrm>
              <a:off x="5449888" y="2671763"/>
              <a:ext cx="142875" cy="1587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295" name="直接连接符 172"/>
            <p:cNvCxnSpPr>
              <a:cxnSpLocks noChangeShapeType="1"/>
            </p:cNvCxnSpPr>
            <p:nvPr/>
          </p:nvCxnSpPr>
          <p:spPr bwMode="auto">
            <a:xfrm>
              <a:off x="5988050" y="2166938"/>
              <a:ext cx="142875" cy="1587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sp>
          <p:nvSpPr>
            <p:cNvPr id="296" name="TextBox 174"/>
            <p:cNvSpPr txBox="1">
              <a:spLocks noChangeArrowheads="1"/>
            </p:cNvSpPr>
            <p:nvPr/>
          </p:nvSpPr>
          <p:spPr bwMode="auto">
            <a:xfrm>
              <a:off x="5521325" y="2552700"/>
              <a:ext cx="428625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kumimoji="1" lang="en-US" altLang="zh-CN" sz="700">
                  <a:latin typeface="Gulim" panose="020B0600000101010101" pitchFamily="34" charset="-127"/>
                  <a:ea typeface="Gulim" panose="020B0600000101010101" pitchFamily="34" charset="-127"/>
                </a:rPr>
                <a:t>20%</a:t>
              </a:r>
              <a:endParaRPr kumimoji="1" lang="zh-CN" altLang="en-US" sz="700">
                <a:latin typeface="Gulim" panose="020B0600000101010101" pitchFamily="34" charset="-127"/>
                <a:ea typeface="Gulim" panose="020B0600000101010101" pitchFamily="34" charset="-127"/>
              </a:endParaRPr>
            </a:p>
          </p:txBody>
        </p:sp>
        <p:cxnSp>
          <p:nvCxnSpPr>
            <p:cNvPr id="297" name="直接连接符 13"/>
            <p:cNvCxnSpPr>
              <a:cxnSpLocks noChangeShapeType="1"/>
            </p:cNvCxnSpPr>
            <p:nvPr/>
          </p:nvCxnSpPr>
          <p:spPr bwMode="auto">
            <a:xfrm rot="16200000" flipV="1">
              <a:off x="5300663" y="4656137"/>
              <a:ext cx="298450" cy="142875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298" name="直接连接符 192"/>
            <p:cNvCxnSpPr>
              <a:cxnSpLocks noChangeShapeType="1"/>
            </p:cNvCxnSpPr>
            <p:nvPr/>
          </p:nvCxnSpPr>
          <p:spPr bwMode="auto">
            <a:xfrm rot="5400000">
              <a:off x="5736431" y="2270919"/>
              <a:ext cx="631825" cy="1588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sp>
          <p:nvSpPr>
            <p:cNvPr id="299" name="TextBox 193"/>
            <p:cNvSpPr txBox="1">
              <a:spLocks noChangeArrowheads="1"/>
            </p:cNvSpPr>
            <p:nvPr/>
          </p:nvSpPr>
          <p:spPr bwMode="auto">
            <a:xfrm>
              <a:off x="6092825" y="2016125"/>
              <a:ext cx="428625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kumimoji="1" lang="en-US" altLang="zh-CN" sz="700">
                  <a:latin typeface="Gulim" panose="020B0600000101010101" pitchFamily="34" charset="-127"/>
                  <a:ea typeface="Gulim" panose="020B0600000101010101" pitchFamily="34" charset="-127"/>
                </a:rPr>
                <a:t>10%</a:t>
              </a:r>
              <a:endParaRPr kumimoji="1" lang="zh-CN" altLang="en-US" sz="700">
                <a:latin typeface="Gulim" panose="020B0600000101010101" pitchFamily="34" charset="-127"/>
                <a:ea typeface="Gulim" panose="020B0600000101010101" pitchFamily="34" charset="-127"/>
              </a:endParaRPr>
            </a:p>
          </p:txBody>
        </p:sp>
        <p:cxnSp>
          <p:nvCxnSpPr>
            <p:cNvPr id="300" name="直接箭头连接符 194"/>
            <p:cNvCxnSpPr>
              <a:cxnSpLocks noChangeShapeType="1"/>
            </p:cNvCxnSpPr>
            <p:nvPr/>
          </p:nvCxnSpPr>
          <p:spPr bwMode="auto">
            <a:xfrm>
              <a:off x="5513388" y="2492375"/>
              <a:ext cx="539750" cy="1588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 type="arrow" w="sm" len="sm"/>
              <a:tailEnd type="arrow" w="sm" len="sm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sp>
          <p:nvSpPr>
            <p:cNvPr id="301" name="TextBox 195"/>
            <p:cNvSpPr txBox="1">
              <a:spLocks noChangeArrowheads="1"/>
            </p:cNvSpPr>
            <p:nvPr/>
          </p:nvSpPr>
          <p:spPr bwMode="auto">
            <a:xfrm>
              <a:off x="5614988" y="2314575"/>
              <a:ext cx="357187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kumimoji="1" lang="en-US" altLang="zh-CN" sz="700">
                  <a:latin typeface="Gulim" panose="020B0600000101010101" pitchFamily="34" charset="-127"/>
                  <a:ea typeface="Gulim" panose="020B0600000101010101" pitchFamily="34" charset="-127"/>
                </a:rPr>
                <a:t>T9</a:t>
              </a:r>
              <a:endParaRPr kumimoji="1" lang="zh-CN" altLang="en-US" sz="700">
                <a:latin typeface="Gulim" panose="020B0600000101010101" pitchFamily="34" charset="-127"/>
                <a:ea typeface="Gulim" panose="020B0600000101010101" pitchFamily="34" charset="-127"/>
              </a:endParaRPr>
            </a:p>
          </p:txBody>
        </p:sp>
        <p:cxnSp>
          <p:nvCxnSpPr>
            <p:cNvPr id="302" name="直接连接符 2"/>
            <p:cNvCxnSpPr>
              <a:cxnSpLocks noChangeShapeType="1"/>
            </p:cNvCxnSpPr>
            <p:nvPr/>
          </p:nvCxnSpPr>
          <p:spPr bwMode="auto">
            <a:xfrm>
              <a:off x="6370638" y="2433638"/>
              <a:ext cx="828675" cy="1587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303" name="直接连接符 2"/>
            <p:cNvCxnSpPr>
              <a:cxnSpLocks noChangeShapeType="1"/>
            </p:cNvCxnSpPr>
            <p:nvPr/>
          </p:nvCxnSpPr>
          <p:spPr bwMode="auto">
            <a:xfrm>
              <a:off x="6543675" y="2970213"/>
              <a:ext cx="649288" cy="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304" name="直接连接符 2"/>
            <p:cNvCxnSpPr>
              <a:cxnSpLocks noChangeShapeType="1"/>
            </p:cNvCxnSpPr>
            <p:nvPr/>
          </p:nvCxnSpPr>
          <p:spPr bwMode="auto">
            <a:xfrm>
              <a:off x="6727825" y="3498850"/>
              <a:ext cx="468313" cy="1588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305" name="直接连接符 2"/>
            <p:cNvCxnSpPr>
              <a:cxnSpLocks noChangeShapeType="1"/>
            </p:cNvCxnSpPr>
            <p:nvPr/>
          </p:nvCxnSpPr>
          <p:spPr bwMode="auto">
            <a:xfrm>
              <a:off x="6370638" y="4035425"/>
              <a:ext cx="828675" cy="1588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306" name="直接连接符 2"/>
            <p:cNvCxnSpPr>
              <a:cxnSpLocks noChangeShapeType="1"/>
            </p:cNvCxnSpPr>
            <p:nvPr/>
          </p:nvCxnSpPr>
          <p:spPr bwMode="auto">
            <a:xfrm>
              <a:off x="6550025" y="4572000"/>
              <a:ext cx="649288" cy="1588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307" name="直接连接符 2"/>
            <p:cNvCxnSpPr>
              <a:cxnSpLocks noChangeShapeType="1"/>
            </p:cNvCxnSpPr>
            <p:nvPr/>
          </p:nvCxnSpPr>
          <p:spPr bwMode="auto">
            <a:xfrm>
              <a:off x="6194425" y="1890713"/>
              <a:ext cx="1008063" cy="1587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sp>
          <p:nvSpPr>
            <p:cNvPr id="308" name="流程图: 过程 307"/>
            <p:cNvSpPr/>
            <p:nvPr/>
          </p:nvSpPr>
          <p:spPr bwMode="auto">
            <a:xfrm>
              <a:off x="6878638" y="5938838"/>
              <a:ext cx="357187" cy="298450"/>
            </a:xfrm>
            <a:prstGeom prst="flowChartProcess">
              <a:avLst/>
            </a:prstGeom>
            <a:solidFill>
              <a:schemeClr val="accent3">
                <a:lumMod val="50000"/>
              </a:schemeClr>
            </a:solidFill>
            <a:ln w="9525" cap="flat" cmpd="sng" algn="ctr">
              <a:solidFill>
                <a:schemeClr val="bg2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lang="zh-CN" altLang="en-US">
                <a:latin typeface="Arial" charset="0"/>
              </a:endParaRPr>
            </a:p>
          </p:txBody>
        </p:sp>
        <p:cxnSp>
          <p:nvCxnSpPr>
            <p:cNvPr id="309" name="直接连接符 12"/>
            <p:cNvCxnSpPr>
              <a:cxnSpLocks noChangeShapeType="1"/>
            </p:cNvCxnSpPr>
            <p:nvPr/>
          </p:nvCxnSpPr>
          <p:spPr bwMode="auto">
            <a:xfrm>
              <a:off x="6011863" y="823913"/>
              <a:ext cx="1152525" cy="1587"/>
            </a:xfrm>
            <a:prstGeom prst="line">
              <a:avLst/>
            </a:prstGeom>
            <a:noFill/>
            <a:ln w="19050" algn="ctr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310" name="直接连接符 13"/>
            <p:cNvCxnSpPr>
              <a:cxnSpLocks noChangeShapeType="1"/>
            </p:cNvCxnSpPr>
            <p:nvPr/>
          </p:nvCxnSpPr>
          <p:spPr bwMode="auto">
            <a:xfrm rot="16200000" flipV="1">
              <a:off x="5872163" y="973138"/>
              <a:ext cx="298450" cy="0"/>
            </a:xfrm>
            <a:prstGeom prst="line">
              <a:avLst/>
            </a:prstGeom>
            <a:noFill/>
            <a:ln w="19050" algn="ctr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311" name="直接连接符 12"/>
            <p:cNvCxnSpPr>
              <a:cxnSpLocks noChangeShapeType="1"/>
            </p:cNvCxnSpPr>
            <p:nvPr/>
          </p:nvCxnSpPr>
          <p:spPr bwMode="auto">
            <a:xfrm>
              <a:off x="6046788" y="1360488"/>
              <a:ext cx="1152525" cy="1587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312" name="直接连接符 8"/>
            <p:cNvCxnSpPr>
              <a:cxnSpLocks noChangeShapeType="1"/>
            </p:cNvCxnSpPr>
            <p:nvPr/>
          </p:nvCxnSpPr>
          <p:spPr bwMode="auto">
            <a:xfrm>
              <a:off x="2338388" y="5413375"/>
              <a:ext cx="863600" cy="1588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313" name="直接连接符 9"/>
            <p:cNvCxnSpPr>
              <a:cxnSpLocks noChangeShapeType="1"/>
            </p:cNvCxnSpPr>
            <p:nvPr/>
          </p:nvCxnSpPr>
          <p:spPr bwMode="auto">
            <a:xfrm>
              <a:off x="3352800" y="5114925"/>
              <a:ext cx="2016125" cy="1588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322" name="直接连接符 10"/>
            <p:cNvCxnSpPr>
              <a:cxnSpLocks noChangeShapeType="1"/>
            </p:cNvCxnSpPr>
            <p:nvPr/>
          </p:nvCxnSpPr>
          <p:spPr bwMode="auto">
            <a:xfrm rot="5400000" flipH="1" flipV="1">
              <a:off x="3128963" y="5192712"/>
              <a:ext cx="298450" cy="142875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sp>
          <p:nvSpPr>
            <p:cNvPr id="325" name="TextBox 213"/>
            <p:cNvSpPr txBox="1">
              <a:spLocks noChangeArrowheads="1"/>
            </p:cNvSpPr>
            <p:nvPr/>
          </p:nvSpPr>
          <p:spPr bwMode="auto">
            <a:xfrm>
              <a:off x="1762125" y="5148263"/>
              <a:ext cx="571500" cy="2047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kumimoji="1" lang="en-US" altLang="zh-CN" sz="1000" b="1">
                  <a:latin typeface="Gulim" panose="020B0600000101010101" pitchFamily="34" charset="-127"/>
                  <a:ea typeface="Gulim" panose="020B0600000101010101" pitchFamily="34" charset="-127"/>
                </a:rPr>
                <a:t>VCOM</a:t>
              </a:r>
              <a:endParaRPr kumimoji="1" lang="zh-CN" altLang="en-US" sz="1000" b="1">
                <a:latin typeface="Gulim" panose="020B0600000101010101" pitchFamily="34" charset="-127"/>
                <a:ea typeface="Gulim" panose="020B0600000101010101" pitchFamily="34" charset="-127"/>
              </a:endParaRPr>
            </a:p>
          </p:txBody>
        </p:sp>
        <p:cxnSp>
          <p:nvCxnSpPr>
            <p:cNvPr id="326" name="直接连接符 8"/>
            <p:cNvCxnSpPr>
              <a:cxnSpLocks noChangeShapeType="1"/>
            </p:cNvCxnSpPr>
            <p:nvPr/>
          </p:nvCxnSpPr>
          <p:spPr bwMode="auto">
            <a:xfrm>
              <a:off x="5530850" y="5413375"/>
              <a:ext cx="863600" cy="1588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329" name="直接连接符 10"/>
            <p:cNvCxnSpPr>
              <a:cxnSpLocks noChangeShapeType="1"/>
            </p:cNvCxnSpPr>
            <p:nvPr/>
          </p:nvCxnSpPr>
          <p:spPr bwMode="auto">
            <a:xfrm rot="5400000" flipH="1" flipV="1">
              <a:off x="6327776" y="5192712"/>
              <a:ext cx="298450" cy="142875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331" name="直接连接符 13"/>
            <p:cNvCxnSpPr>
              <a:cxnSpLocks noChangeShapeType="1"/>
            </p:cNvCxnSpPr>
            <p:nvPr/>
          </p:nvCxnSpPr>
          <p:spPr bwMode="auto">
            <a:xfrm rot="16200000" flipV="1">
              <a:off x="5302251" y="5199062"/>
              <a:ext cx="298450" cy="142875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332" name="直接连接符 2"/>
            <p:cNvCxnSpPr>
              <a:cxnSpLocks noChangeShapeType="1"/>
            </p:cNvCxnSpPr>
            <p:nvPr/>
          </p:nvCxnSpPr>
          <p:spPr bwMode="auto">
            <a:xfrm>
              <a:off x="6551613" y="5114925"/>
              <a:ext cx="647700" cy="1588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336" name="直接连接符 204"/>
            <p:cNvCxnSpPr>
              <a:cxnSpLocks noChangeShapeType="1"/>
            </p:cNvCxnSpPr>
            <p:nvPr/>
          </p:nvCxnSpPr>
          <p:spPr bwMode="auto">
            <a:xfrm>
              <a:off x="5380038" y="765175"/>
              <a:ext cx="0" cy="554355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364" name="直接连接符 220"/>
            <p:cNvCxnSpPr>
              <a:cxnSpLocks noChangeShapeType="1"/>
            </p:cNvCxnSpPr>
            <p:nvPr/>
          </p:nvCxnSpPr>
          <p:spPr bwMode="auto">
            <a:xfrm flipH="1">
              <a:off x="3346450" y="5081588"/>
              <a:ext cx="0" cy="868362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sp>
          <p:nvSpPr>
            <p:cNvPr id="365" name="TextBox 222"/>
            <p:cNvSpPr txBox="1">
              <a:spLocks noChangeArrowheads="1"/>
            </p:cNvSpPr>
            <p:nvPr/>
          </p:nvSpPr>
          <p:spPr bwMode="auto">
            <a:xfrm>
              <a:off x="3422650" y="5683250"/>
              <a:ext cx="357188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kumimoji="1" lang="en-US" altLang="zh-CN" sz="700">
                  <a:latin typeface="Gulim" panose="020B0600000101010101" pitchFamily="34" charset="-127"/>
                  <a:ea typeface="Gulim" panose="020B0600000101010101" pitchFamily="34" charset="-127"/>
                </a:rPr>
                <a:t>T8</a:t>
              </a:r>
              <a:endParaRPr kumimoji="1" lang="zh-CN" altLang="en-US" sz="700">
                <a:latin typeface="Gulim" panose="020B0600000101010101" pitchFamily="34" charset="-127"/>
                <a:ea typeface="Gulim" panose="020B0600000101010101" pitchFamily="34" charset="-127"/>
              </a:endParaRPr>
            </a:p>
          </p:txBody>
        </p:sp>
        <p:cxnSp>
          <p:nvCxnSpPr>
            <p:cNvPr id="370" name="直接连接符 11"/>
            <p:cNvCxnSpPr>
              <a:cxnSpLocks noChangeShapeType="1"/>
            </p:cNvCxnSpPr>
            <p:nvPr/>
          </p:nvCxnSpPr>
          <p:spPr bwMode="auto">
            <a:xfrm>
              <a:off x="2346325" y="5886450"/>
              <a:ext cx="4859338" cy="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sp>
          <p:nvSpPr>
            <p:cNvPr id="459" name="流程图: 过程 438"/>
            <p:cNvSpPr>
              <a:spLocks noChangeArrowheads="1"/>
            </p:cNvSpPr>
            <p:nvPr/>
          </p:nvSpPr>
          <p:spPr bwMode="auto">
            <a:xfrm>
              <a:off x="3800475" y="5589588"/>
              <a:ext cx="1579563" cy="296862"/>
            </a:xfrm>
            <a:prstGeom prst="flowChartProcess">
              <a:avLst/>
            </a:prstGeom>
            <a:solidFill>
              <a:srgbClr val="0000FF"/>
            </a:solidFill>
            <a:ln w="9525" algn="ctr">
              <a:solidFill>
                <a:schemeClr val="accent1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>
                <a:solidFill>
                  <a:srgbClr val="0000F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460" name="TextBox 71"/>
            <p:cNvSpPr txBox="1">
              <a:spLocks noChangeArrowheads="1"/>
            </p:cNvSpPr>
            <p:nvPr/>
          </p:nvSpPr>
          <p:spPr bwMode="auto">
            <a:xfrm>
              <a:off x="1470025" y="5702300"/>
              <a:ext cx="1014413" cy="2476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kumimoji="1" lang="en-US" altLang="zh-CN" sz="1000" b="1">
                  <a:latin typeface="Gulim" panose="020B0600000101010101" pitchFamily="34" charset="-127"/>
                  <a:ea typeface="Gulim" panose="020B0600000101010101" pitchFamily="34" charset="-127"/>
                </a:rPr>
                <a:t>GOA Timing</a:t>
              </a:r>
              <a:endParaRPr kumimoji="1" lang="zh-CN" altLang="en-US" sz="1000" b="1">
                <a:latin typeface="Gulim" panose="020B0600000101010101" pitchFamily="34" charset="-127"/>
                <a:ea typeface="Gulim" panose="020B0600000101010101" pitchFamily="34" charset="-127"/>
              </a:endParaRPr>
            </a:p>
          </p:txBody>
        </p:sp>
        <p:sp>
          <p:nvSpPr>
            <p:cNvPr id="461" name="流程图: 过程 460"/>
            <p:cNvSpPr/>
            <p:nvPr/>
          </p:nvSpPr>
          <p:spPr bwMode="auto">
            <a:xfrm>
              <a:off x="6880225" y="5589588"/>
              <a:ext cx="357188" cy="296862"/>
            </a:xfrm>
            <a:prstGeom prst="flowChartProcess">
              <a:avLst/>
            </a:prstGeom>
            <a:solidFill>
              <a:srgbClr val="0000FF"/>
            </a:solidFill>
            <a:ln w="9525" cap="flat" cmpd="sng" algn="ctr">
              <a:solidFill>
                <a:schemeClr val="bg2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lang="zh-CN" altLang="en-US" dirty="0">
                <a:solidFill>
                  <a:srgbClr val="0000FF"/>
                </a:solidFill>
                <a:latin typeface="Arial" charset="0"/>
              </a:endParaRPr>
            </a:p>
          </p:txBody>
        </p:sp>
        <p:cxnSp>
          <p:nvCxnSpPr>
            <p:cNvPr id="484" name="直接连接符 204"/>
            <p:cNvCxnSpPr>
              <a:cxnSpLocks noChangeShapeType="1"/>
            </p:cNvCxnSpPr>
            <p:nvPr/>
          </p:nvCxnSpPr>
          <p:spPr bwMode="auto">
            <a:xfrm>
              <a:off x="6875463" y="692150"/>
              <a:ext cx="0" cy="5545138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485" name="直接箭头连接符 153"/>
            <p:cNvCxnSpPr>
              <a:cxnSpLocks noChangeShapeType="1"/>
            </p:cNvCxnSpPr>
            <p:nvPr/>
          </p:nvCxnSpPr>
          <p:spPr bwMode="auto">
            <a:xfrm>
              <a:off x="3348038" y="5743575"/>
              <a:ext cx="431800" cy="0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 type="arrow" w="sm" len="sm"/>
              <a:tailEnd type="arrow" w="sm" len="sm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</p:grpSp>
    </p:spTree>
    <p:extLst>
      <p:ext uri="{BB962C8B-B14F-4D97-AF65-F5344CB8AC3E}">
        <p14:creationId xmlns:p14="http://schemas.microsoft.com/office/powerpoint/2010/main" xmlns="" val="1931077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灯片编号占位符 5"/>
          <p:cNvSpPr txBox="1">
            <a:spLocks/>
          </p:cNvSpPr>
          <p:nvPr/>
        </p:nvSpPr>
        <p:spPr>
          <a:xfrm>
            <a:off x="3501820" y="646652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F70A0B7-5C61-4C3A-A10A-08938F54DA1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标题 3"/>
          <p:cNvSpPr>
            <a:spLocks noGrp="1"/>
          </p:cNvSpPr>
          <p:nvPr>
            <p:ph type="title"/>
          </p:nvPr>
        </p:nvSpPr>
        <p:spPr>
          <a:xfrm>
            <a:off x="426427" y="311150"/>
            <a:ext cx="6616060" cy="596900"/>
          </a:xfrm>
        </p:spPr>
        <p:txBody>
          <a:bodyPr/>
          <a:lstStyle/>
          <a:p>
            <a:r>
              <a:rPr lang="en-US" altLang="zh-CN" dirty="0" smtClean="0"/>
              <a:t>Power Sequence </a:t>
            </a:r>
            <a:endParaRPr lang="zh-CN" altLang="en-US" dirty="0"/>
          </a:p>
        </p:txBody>
      </p:sp>
      <p:graphicFrame>
        <p:nvGraphicFramePr>
          <p:cNvPr id="126" name="表格 12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491747545"/>
              </p:ext>
            </p:extLst>
          </p:nvPr>
        </p:nvGraphicFramePr>
        <p:xfrm>
          <a:off x="1547664" y="980728"/>
          <a:ext cx="5857875" cy="283408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8625"/>
                <a:gridCol w="642938"/>
                <a:gridCol w="571500"/>
                <a:gridCol w="500063"/>
                <a:gridCol w="500063"/>
                <a:gridCol w="3214686"/>
              </a:tblGrid>
              <a:tr h="274222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 smtClean="0">
                          <a:solidFill>
                            <a:schemeClr val="tx1"/>
                          </a:solidFill>
                        </a:rPr>
                        <a:t>T</a:t>
                      </a:r>
                      <a:endParaRPr lang="zh-CN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marL="91439" marR="91439" marT="45689" marB="4568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 smtClean="0">
                          <a:solidFill>
                            <a:schemeClr val="tx1"/>
                          </a:solidFill>
                        </a:rPr>
                        <a:t>Min</a:t>
                      </a:r>
                      <a:endParaRPr lang="zh-CN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marL="91439" marR="91439" marT="45689" marB="4568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 smtClean="0">
                          <a:solidFill>
                            <a:schemeClr val="tx1"/>
                          </a:solidFill>
                        </a:rPr>
                        <a:t>Type</a:t>
                      </a:r>
                    </a:p>
                  </a:txBody>
                  <a:tcPr marL="91439" marR="91439" marT="45689" marB="4568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 smtClean="0">
                          <a:solidFill>
                            <a:schemeClr val="tx1"/>
                          </a:solidFill>
                        </a:rPr>
                        <a:t>Max</a:t>
                      </a:r>
                    </a:p>
                  </a:txBody>
                  <a:tcPr marL="91439" marR="91439" marT="45689" marB="4568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 smtClean="0">
                          <a:solidFill>
                            <a:schemeClr val="tx1"/>
                          </a:solidFill>
                        </a:rPr>
                        <a:t>Unit</a:t>
                      </a:r>
                    </a:p>
                  </a:txBody>
                  <a:tcPr marL="91439" marR="91439" marT="45689" marB="4568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 smtClean="0">
                          <a:solidFill>
                            <a:schemeClr val="tx1"/>
                          </a:solidFill>
                        </a:rPr>
                        <a:t>Note</a:t>
                      </a:r>
                    </a:p>
                  </a:txBody>
                  <a:tcPr marL="91439" marR="91439" marT="45689" marB="4568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74222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 smtClean="0">
                          <a:solidFill>
                            <a:schemeClr val="tx1"/>
                          </a:solidFill>
                        </a:rPr>
                        <a:t>T1</a:t>
                      </a:r>
                      <a:endParaRPr lang="zh-CN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marL="91439" marR="91439" marT="45689" marB="4568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zh-CN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marL="91439" marR="91439" marT="45689" marB="4568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>
                        <a:solidFill>
                          <a:schemeClr val="tx1"/>
                        </a:solidFill>
                      </a:endParaRPr>
                    </a:p>
                  </a:txBody>
                  <a:tcPr marL="91439" marR="91439" marT="45689" marB="4568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 smtClean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zh-CN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marL="91439" marR="91439" marT="45689" marB="4568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 smtClean="0">
                          <a:solidFill>
                            <a:schemeClr val="tx1"/>
                          </a:solidFill>
                        </a:rPr>
                        <a:t>ms</a:t>
                      </a:r>
                    </a:p>
                  </a:txBody>
                  <a:tcPr marL="91439" marR="91439" marT="45689" marB="4568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marL="91439" marR="91439" marT="45689" marB="4568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74222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 smtClean="0">
                          <a:solidFill>
                            <a:schemeClr val="tx1"/>
                          </a:solidFill>
                        </a:rPr>
                        <a:t>T2</a:t>
                      </a:r>
                      <a:endParaRPr lang="zh-CN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marL="91439" marR="91439" marT="45689" marB="4568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zh-CN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marL="91439" marR="91439" marT="45689" marB="4568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>
                        <a:solidFill>
                          <a:schemeClr val="tx1"/>
                        </a:solidFill>
                      </a:endParaRPr>
                    </a:p>
                  </a:txBody>
                  <a:tcPr marL="91439" marR="91439" marT="45689" marB="4568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>
                        <a:solidFill>
                          <a:schemeClr val="tx1"/>
                        </a:solidFill>
                      </a:endParaRPr>
                    </a:p>
                  </a:txBody>
                  <a:tcPr marL="91439" marR="91439" marT="45689" marB="4568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smtClean="0">
                          <a:solidFill>
                            <a:schemeClr val="tx1"/>
                          </a:solidFill>
                        </a:rPr>
                        <a:t>ms</a:t>
                      </a:r>
                      <a:endParaRPr lang="en-US" altLang="zh-CN" sz="1200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91439" marR="91439" marT="45689" marB="4568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marL="91439" marR="91439" marT="45689" marB="4568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57066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 smtClean="0">
                          <a:solidFill>
                            <a:schemeClr val="tx1"/>
                          </a:solidFill>
                        </a:rPr>
                        <a:t>T3</a:t>
                      </a:r>
                      <a:endParaRPr lang="zh-CN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marL="91439" marR="91439" marT="45689" marB="4568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zh-CN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marL="91439" marR="91439" marT="45689" marB="4568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marL="91439" marR="91439" marT="45689" marB="4568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>
                        <a:solidFill>
                          <a:schemeClr val="tx1"/>
                        </a:solidFill>
                      </a:endParaRPr>
                    </a:p>
                  </a:txBody>
                  <a:tcPr marL="91439" marR="91439" marT="45689" marB="4568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smtClean="0">
                          <a:solidFill>
                            <a:schemeClr val="tx1"/>
                          </a:solidFill>
                        </a:rPr>
                        <a:t>ms</a:t>
                      </a:r>
                      <a:endParaRPr lang="en-US" altLang="zh-CN" sz="1200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91439" marR="91439" marT="45689" marB="4568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1200" dirty="0" smtClean="0">
                          <a:solidFill>
                            <a:schemeClr val="tx1"/>
                          </a:solidFill>
                        </a:rPr>
                        <a:t>AVDD must be higher than VMID and GMA all the time</a:t>
                      </a:r>
                      <a:endParaRPr lang="zh-CN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marL="91439" marR="91439" marT="45689" marB="4568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57066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 smtClean="0">
                          <a:solidFill>
                            <a:schemeClr val="tx1"/>
                          </a:solidFill>
                        </a:rPr>
                        <a:t>T4</a:t>
                      </a:r>
                      <a:endParaRPr lang="zh-CN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marL="91439" marR="91439" marT="45689" marB="4568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zh-CN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marL="91439" marR="91439" marT="45689" marB="4568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marL="91439" marR="91439" marT="45689" marB="4568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>
                        <a:solidFill>
                          <a:schemeClr val="tx1"/>
                        </a:solidFill>
                      </a:endParaRPr>
                    </a:p>
                  </a:txBody>
                  <a:tcPr marL="91439" marR="91439" marT="45689" marB="4568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smtClean="0">
                          <a:solidFill>
                            <a:schemeClr val="tx1"/>
                          </a:solidFill>
                        </a:rPr>
                        <a:t>ms</a:t>
                      </a:r>
                      <a:endParaRPr lang="en-US" altLang="zh-CN" sz="1200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91439" marR="91439" marT="45689" marB="4568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dirty="0" smtClean="0">
                          <a:solidFill>
                            <a:schemeClr val="tx1"/>
                          </a:solidFill>
                        </a:rPr>
                        <a:t>AVDD must be higher than VMID and GMA all the time</a:t>
                      </a:r>
                      <a:endParaRPr lang="zh-CN" altLang="en-US" sz="1200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91439" marR="91439" marT="45689" marB="4568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74222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 smtClean="0">
                          <a:solidFill>
                            <a:schemeClr val="tx1"/>
                          </a:solidFill>
                        </a:rPr>
                        <a:t>T5</a:t>
                      </a:r>
                      <a:endParaRPr lang="zh-CN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marL="91439" marR="91439" marT="45689" marB="4568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zh-CN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marL="91439" marR="91439" marT="45689" marB="4568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marL="91439" marR="91439" marT="45689" marB="4568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marL="91439" marR="91439" marT="45689" marB="4568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smtClean="0">
                          <a:solidFill>
                            <a:schemeClr val="tx1"/>
                          </a:solidFill>
                        </a:rPr>
                        <a:t>ms</a:t>
                      </a:r>
                      <a:endParaRPr lang="en-US" altLang="zh-CN" sz="1200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91439" marR="91439" marT="45689" marB="4568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marL="91439" marR="91439" marT="45689" marB="4568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74222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 smtClean="0">
                          <a:solidFill>
                            <a:schemeClr val="tx1"/>
                          </a:solidFill>
                        </a:rPr>
                        <a:t>T6</a:t>
                      </a:r>
                      <a:endParaRPr lang="zh-CN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marL="91439" marR="91439" marT="45689" marB="4568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zh-CN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marL="91439" marR="91439" marT="45689" marB="4568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>
                        <a:solidFill>
                          <a:schemeClr val="tx1"/>
                        </a:solidFill>
                      </a:endParaRPr>
                    </a:p>
                  </a:txBody>
                  <a:tcPr marL="91439" marR="91439" marT="45689" marB="4568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marL="91439" marR="91439" marT="45689" marB="4568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smtClean="0">
                          <a:solidFill>
                            <a:schemeClr val="tx1"/>
                          </a:solidFill>
                        </a:rPr>
                        <a:t>ms</a:t>
                      </a:r>
                      <a:endParaRPr lang="en-US" altLang="zh-CN" sz="1200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91439" marR="91439" marT="45689" marB="4568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200">
                        <a:solidFill>
                          <a:schemeClr val="tx1"/>
                        </a:solidFill>
                      </a:endParaRPr>
                    </a:p>
                  </a:txBody>
                  <a:tcPr marL="91439" marR="91439" marT="45689" marB="4568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74222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 smtClean="0">
                          <a:solidFill>
                            <a:schemeClr val="tx1"/>
                          </a:solidFill>
                        </a:rPr>
                        <a:t>T7</a:t>
                      </a:r>
                      <a:endParaRPr lang="zh-CN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marL="91439" marR="91439" marT="45689" marB="4568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zh-CN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marL="91439" marR="91439" marT="45689" marB="4568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>
                        <a:solidFill>
                          <a:schemeClr val="tx1"/>
                        </a:solidFill>
                      </a:endParaRPr>
                    </a:p>
                  </a:txBody>
                  <a:tcPr marL="91439" marR="91439" marT="45689" marB="4568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marL="91439" marR="91439" marT="45689" marB="4568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smtClean="0">
                          <a:solidFill>
                            <a:schemeClr val="tx1"/>
                          </a:solidFill>
                        </a:rPr>
                        <a:t>ms</a:t>
                      </a:r>
                      <a:endParaRPr lang="en-US" altLang="zh-CN" sz="1200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91439" marR="91439" marT="45689" marB="4568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marL="91439" marR="91439" marT="45689" marB="4568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74222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 smtClean="0">
                          <a:solidFill>
                            <a:schemeClr val="tx1"/>
                          </a:solidFill>
                        </a:rPr>
                        <a:t>T8</a:t>
                      </a:r>
                      <a:endParaRPr lang="zh-CN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marL="91439" marR="91439" marT="45689" marB="4568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zh-CN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marL="91439" marR="91439" marT="45689" marB="4568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marL="91439" marR="91439" marT="45689" marB="4568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marL="91439" marR="91439" marT="45689" marB="4568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smtClean="0">
                          <a:solidFill>
                            <a:schemeClr val="tx1"/>
                          </a:solidFill>
                        </a:rPr>
                        <a:t>ms</a:t>
                      </a:r>
                      <a:endParaRPr lang="en-US" altLang="zh-CN" sz="1200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91439" marR="91439" marT="45689" marB="4568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marL="91439" marR="91439" marT="45689" marB="4568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pic>
        <p:nvPicPr>
          <p:cNvPr id="127" name="Picture 3" descr="\\B8NAS-OA1\OADATA\OAFS10\Desktop\98000509\Desktop\New folder\clkpoweron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74726" y="3861048"/>
            <a:ext cx="4032448" cy="24586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28" name="矩形 127"/>
          <p:cNvSpPr/>
          <p:nvPr/>
        </p:nvSpPr>
        <p:spPr>
          <a:xfrm>
            <a:off x="5710338" y="4958298"/>
            <a:ext cx="3110133" cy="630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-228600">
              <a:spcBef>
                <a:spcPct val="50000"/>
              </a:spcBef>
              <a:buClr>
                <a:srgbClr val="CC3300"/>
              </a:buClr>
            </a:pPr>
            <a:r>
              <a:rPr lang="en-US" altLang="zh-CN" sz="140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GOA Power On</a:t>
            </a:r>
          </a:p>
          <a:p>
            <a:pPr marL="228600" indent="-228600">
              <a:spcBef>
                <a:spcPct val="50000"/>
              </a:spcBef>
              <a:buClr>
                <a:srgbClr val="CC3300"/>
              </a:buClr>
            </a:pPr>
            <a:r>
              <a:rPr lang="en-US" altLang="zh-CN" sz="140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VSS</a:t>
            </a:r>
            <a:r>
              <a:rPr lang="zh-CN" altLang="en-US" sz="140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→</a:t>
            </a:r>
            <a:r>
              <a:rPr lang="en-US" altLang="zh-CN" sz="140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VDDODD/EVEN</a:t>
            </a:r>
            <a:r>
              <a:rPr lang="zh-CN" altLang="en-US" sz="140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→</a:t>
            </a:r>
            <a:r>
              <a:rPr lang="en-US" altLang="zh-CN" sz="140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STV</a:t>
            </a:r>
            <a:r>
              <a:rPr lang="zh-CN" altLang="en-US" sz="140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→</a:t>
            </a:r>
            <a:r>
              <a:rPr lang="en-US" altLang="zh-CN" sz="140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CLK</a:t>
            </a:r>
            <a:r>
              <a:rPr lang="zh-CN" altLang="en-US" sz="140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；</a:t>
            </a:r>
            <a:endParaRPr lang="en-US" altLang="zh-CN" sz="1400" dirty="0">
              <a:solidFill>
                <a:srgbClr val="000000"/>
              </a:solidFill>
              <a:latin typeface="微软雅黑" pitchFamily="34" charset="-122"/>
              <a:ea typeface="微软雅黑" pitchFamily="34" charset="-122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54853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灯片编号占位符 5"/>
          <p:cNvSpPr txBox="1">
            <a:spLocks/>
          </p:cNvSpPr>
          <p:nvPr/>
        </p:nvSpPr>
        <p:spPr>
          <a:xfrm>
            <a:off x="3501820" y="646652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F70A0B7-5C61-4C3A-A10A-08938F54DA1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7" name="标题 3"/>
          <p:cNvSpPr>
            <a:spLocks noGrp="1"/>
          </p:cNvSpPr>
          <p:nvPr>
            <p:ph type="title"/>
          </p:nvPr>
        </p:nvSpPr>
        <p:spPr>
          <a:xfrm>
            <a:off x="426428" y="311150"/>
            <a:ext cx="6272578" cy="596900"/>
          </a:xfrm>
        </p:spPr>
        <p:txBody>
          <a:bodyPr/>
          <a:lstStyle/>
          <a:p>
            <a:r>
              <a:rPr lang="en-US" altLang="zh-CN" dirty="0" smtClean="0">
                <a:cs typeface="Arial" pitchFamily="34" charset="0"/>
              </a:rPr>
              <a:t>Data Mapping</a:t>
            </a:r>
            <a:endParaRPr lang="zh-CN" altLang="en-US" dirty="0">
              <a:cs typeface="Arial" pitchFamily="34" charset="0"/>
            </a:endParaRPr>
          </a:p>
        </p:txBody>
      </p:sp>
      <p:pic>
        <p:nvPicPr>
          <p:cNvPr id="219" name="图片 218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" y="1784408"/>
            <a:ext cx="8889100" cy="3840018"/>
          </a:xfrm>
          <a:prstGeom prst="rect">
            <a:avLst/>
          </a:prstGeom>
        </p:spPr>
      </p:pic>
      <p:sp>
        <p:nvSpPr>
          <p:cNvPr id="220" name="矩形 219"/>
          <p:cNvSpPr/>
          <p:nvPr/>
        </p:nvSpPr>
        <p:spPr>
          <a:xfrm>
            <a:off x="248139" y="1929408"/>
            <a:ext cx="432049" cy="50405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426428" y="1268760"/>
            <a:ext cx="78899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 smtClean="0"/>
              <a:t>X1-X11 should be set to 960CH</a:t>
            </a:r>
            <a:r>
              <a:rPr lang="zh-CN" altLang="en-US" dirty="0"/>
              <a:t>，</a:t>
            </a:r>
            <a:r>
              <a:rPr lang="en-US" altLang="zh-CN" dirty="0" smtClean="0"/>
              <a:t>X12should be set to 966CH</a:t>
            </a:r>
            <a:r>
              <a:rPr lang="en-US" altLang="zh-CN" dirty="0" smtClean="0"/>
              <a:t>; </a:t>
            </a:r>
          </a:p>
          <a:p>
            <a:r>
              <a:rPr lang="en-US" altLang="zh-CN" dirty="0" smtClean="0"/>
              <a:t>Please kindly refer to the below setting way.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3462440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3996</TotalTime>
  <Words>200</Words>
  <Application>Microsoft Office PowerPoint</Application>
  <PresentationFormat>全屏显示(4:3)</PresentationFormat>
  <Paragraphs>95</Paragraphs>
  <Slides>4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5" baseType="lpstr">
      <vt:lpstr>Office 主题​​</vt:lpstr>
      <vt:lpstr>GOA Timing </vt:lpstr>
      <vt:lpstr>Power Sequence </vt:lpstr>
      <vt:lpstr>Power Sequence </vt:lpstr>
      <vt:lpstr>Data Mapping</vt:lpstr>
    </vt:vector>
  </TitlesOfParts>
  <Company>Lenovo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刘晓光</dc:creator>
  <cp:lastModifiedBy>匿名用户</cp:lastModifiedBy>
  <cp:revision>625</cp:revision>
  <dcterms:created xsi:type="dcterms:W3CDTF">2014-09-15T01:06:36Z</dcterms:created>
  <dcterms:modified xsi:type="dcterms:W3CDTF">2016-03-09T17:50:43Z</dcterms:modified>
</cp:coreProperties>
</file>